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1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jpeg" /><Relationship Id="rId4" Type="http://schemas.openxmlformats.org/officeDocument/2006/relationships/image" Target="../media/image5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4.jpeg" /><Relationship Id="rId4" Type="http://schemas.openxmlformats.org/officeDocument/2006/relationships/image" Target="../media/image13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8.jpeg" /><Relationship Id="rId4" Type="http://schemas.openxmlformats.org/officeDocument/2006/relationships/image" Target="../media/image17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2.jpeg" /><Relationship Id="rId4" Type="http://schemas.openxmlformats.org/officeDocument/2006/relationships/image" Target="../media/image21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5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9.jpeg" /><Relationship Id="rId4" Type="http://schemas.openxmlformats.org/officeDocument/2006/relationships/image" Target="../media/image28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0824E58-6184-EE41-9A7A-4133A274A180}"/>
              </a:ext>
            </a:extLst>
          </p:cNvPr>
          <p:cNvSpPr txBox="1"/>
          <p:nvPr/>
        </p:nvSpPr>
        <p:spPr>
          <a:xfrm>
            <a:off x="2304752" y="1978819"/>
            <a:ext cx="7660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/>
              <a:t>ŁOTWA</a:t>
            </a:r>
          </a:p>
          <a:p>
            <a:pPr algn="ctr"/>
            <a:r>
              <a:rPr lang="pl-PL" sz="5400"/>
              <a:t>13.05 -19.05.19</a:t>
            </a:r>
          </a:p>
        </p:txBody>
      </p:sp>
    </p:spTree>
    <p:extLst>
      <p:ext uri="{BB962C8B-B14F-4D97-AF65-F5344CB8AC3E}">
        <p14:creationId xmlns:p14="http://schemas.microsoft.com/office/powerpoint/2010/main" val="3308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C1BC4B-982C-564F-B1A1-00CD0C721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542" y="1489268"/>
            <a:ext cx="2399028" cy="2064748"/>
          </a:xfrm>
        </p:spPr>
        <p:txBody>
          <a:bodyPr/>
          <a:lstStyle/>
          <a:p>
            <a:pPr algn="ctr"/>
            <a:r>
              <a:rPr lang="pl-PL"/>
              <a:t>Dzień 1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B2A9172-B956-5745-AED7-A93138118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42" y="1243458"/>
            <a:ext cx="3445756" cy="2537437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0D5B8967-DB73-6645-B406-952B5D20D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950" y="3900040"/>
            <a:ext cx="3543984" cy="2657988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DD6B8274-9FDB-9043-80CC-51370C4EC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986" y="3900040"/>
            <a:ext cx="3526124" cy="2644593"/>
          </a:xfrm>
          <a:prstGeom prst="rect">
            <a:avLst/>
          </a:prstGeom>
        </p:spPr>
      </p:pic>
      <p:pic>
        <p:nvPicPr>
          <p:cNvPr id="3" name="Obraz 4">
            <a:extLst>
              <a:ext uri="{FF2B5EF4-FFF2-40B4-BE49-F238E27FC236}">
                <a16:creationId xmlns:a16="http://schemas.microsoft.com/office/drawing/2014/main" id="{1094D189-D259-4F40-B34C-4F3F2559D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998" y="1230063"/>
            <a:ext cx="3401109" cy="255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33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0E5E22-45FD-9C44-A0FC-37EA58EE3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921" y="689403"/>
            <a:ext cx="2152055" cy="2536032"/>
          </a:xfrm>
        </p:spPr>
        <p:txBody>
          <a:bodyPr/>
          <a:lstStyle/>
          <a:p>
            <a:r>
              <a:rPr lang="pl-PL"/>
              <a:t>Dzień 2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93B3B338-BA47-B543-828C-D3C312AE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51" y="170490"/>
            <a:ext cx="4266184" cy="3199639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EF54BDD2-569A-E34F-B65B-61772D421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688" y="3454670"/>
            <a:ext cx="4313040" cy="3234780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3ED3B435-0C93-1446-9948-C58E0BA80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563" y="178594"/>
            <a:ext cx="4237522" cy="3178141"/>
          </a:xfrm>
          <a:prstGeom prst="rect">
            <a:avLst/>
          </a:prstGeom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id="{68C06B23-FC84-5F4C-96DB-9D6DF1518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445" y="3454670"/>
            <a:ext cx="4142273" cy="310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A6224A-1A5D-584E-8210-9B2F0F65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562" y="1358234"/>
            <a:ext cx="3875484" cy="1378752"/>
          </a:xfrm>
        </p:spPr>
        <p:txBody>
          <a:bodyPr/>
          <a:lstStyle/>
          <a:p>
            <a:r>
              <a:rPr lang="pl-PL"/>
              <a:t>Dzień 3</a:t>
            </a: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1E1D236C-20DB-2748-B0AC-5F2424D18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7" y="866180"/>
            <a:ext cx="4286249" cy="2411015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AE14A35F-09A6-0A49-A00A-006F4F8B3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3857625"/>
            <a:ext cx="4500563" cy="2260648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A4763BC7-9AA5-B945-BD69-C2A09199B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546" y="334862"/>
            <a:ext cx="3874383" cy="2905787"/>
          </a:xfrm>
          <a:prstGeom prst="rect">
            <a:avLst/>
          </a:prstGeom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id="{55D7C713-39D8-0147-A634-AB894006A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884" y="3612074"/>
            <a:ext cx="3668999" cy="275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7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F1C224-82BA-8E40-AA10-1A228877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23368" y="1410886"/>
            <a:ext cx="8610600" cy="1293028"/>
          </a:xfrm>
        </p:spPr>
        <p:txBody>
          <a:bodyPr/>
          <a:lstStyle/>
          <a:p>
            <a:r>
              <a:rPr lang="pl-PL"/>
              <a:t>Dzień 4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A5215414-D9DC-AD47-8CD5-F08B53710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46" y="868357"/>
            <a:ext cx="4227711" cy="2378087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F150F20F-1D54-8C46-AC18-41A8251D8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087" y="479970"/>
            <a:ext cx="3936889" cy="2952667"/>
          </a:xfrm>
          <a:prstGeom prst="rect">
            <a:avLst/>
          </a:prstGeom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id="{AA43E079-EF05-5944-8A6D-43637BD71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853" y="3605474"/>
            <a:ext cx="3945820" cy="2959365"/>
          </a:xfrm>
          <a:prstGeom prst="rect">
            <a:avLst/>
          </a:prstGeom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id="{08C70CEC-5BA9-C741-8D16-494B09E2B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493" y="3732722"/>
            <a:ext cx="3776156" cy="28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97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C9986091-77BE-2F4B-A366-000B1C476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56" y="398901"/>
            <a:ext cx="3851507" cy="2888630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2E34A1CE-2033-544B-A2F2-14FF5BBEB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96" y="3670672"/>
            <a:ext cx="3802946" cy="2852209"/>
          </a:xfrm>
          <a:prstGeom prst="rect">
            <a:avLst/>
          </a:prstGeom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2C269127-17EF-D649-B062-F65A180A8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587" y="894269"/>
            <a:ext cx="4549973" cy="1298385"/>
          </a:xfrm>
        </p:spPr>
        <p:txBody>
          <a:bodyPr/>
          <a:lstStyle/>
          <a:p>
            <a:r>
              <a:rPr lang="pl-PL"/>
              <a:t>Dzień 5</a:t>
            </a:r>
          </a:p>
        </p:txBody>
      </p:sp>
      <p:pic>
        <p:nvPicPr>
          <p:cNvPr id="10" name="Obraz 10">
            <a:extLst>
              <a:ext uri="{FF2B5EF4-FFF2-40B4-BE49-F238E27FC236}">
                <a16:creationId xmlns:a16="http://schemas.microsoft.com/office/drawing/2014/main" id="{E2AFDAB4-4919-7246-BF79-7F278ED1A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589" y="519736"/>
            <a:ext cx="2123248" cy="4424405"/>
          </a:xfrm>
          <a:prstGeom prst="rect">
            <a:avLst/>
          </a:prstGeom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id="{BADC9005-E2BE-004C-BF6F-F65FAEA3F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604" y="3473103"/>
            <a:ext cx="4183023" cy="235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5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1F9E0A-BBA2-1245-97F0-B93F8799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0556" y="692935"/>
            <a:ext cx="8610600" cy="1293028"/>
          </a:xfrm>
        </p:spPr>
        <p:txBody>
          <a:bodyPr/>
          <a:lstStyle/>
          <a:p>
            <a:r>
              <a:rPr lang="pl-PL"/>
              <a:t>Dzień 6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BE05B31-7DA0-034B-A1A1-BB3312F35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026913"/>
            <a:ext cx="5203295" cy="2528539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9036D064-6AAC-CF4E-8F74-F4EF8AC8A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48" y="3889430"/>
            <a:ext cx="4870648" cy="2366889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3DF25769-2991-BC43-A95D-995F2DEAC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188" y="2505818"/>
            <a:ext cx="4879578" cy="23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3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568BF4-C84F-9941-A629-925108A2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2025" y="1067983"/>
            <a:ext cx="8610600" cy="1293028"/>
          </a:xfrm>
        </p:spPr>
        <p:txBody>
          <a:bodyPr/>
          <a:lstStyle/>
          <a:p>
            <a:r>
              <a:rPr lang="pl-PL"/>
              <a:t>Dzień 7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A471DDCD-E22B-F54D-96E7-D0323475F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76" y="292446"/>
            <a:ext cx="4151203" cy="3113402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6DF30FBA-FB07-5E4D-B487-1A598996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173" y="3728143"/>
            <a:ext cx="3945819" cy="2959365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649E9651-4A30-F84B-8B3D-445F05097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58" y="3728143"/>
            <a:ext cx="4035117" cy="3026338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6854939C-8EA3-F640-B233-32F1193B9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039" y="536443"/>
            <a:ext cx="227707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9095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8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Para</vt:lpstr>
      <vt:lpstr>Prezentacja programu PowerPoint</vt:lpstr>
      <vt:lpstr>Dzień 1</vt:lpstr>
      <vt:lpstr>Dzień 2</vt:lpstr>
      <vt:lpstr>Dzień 3</vt:lpstr>
      <vt:lpstr>Dzień 4</vt:lpstr>
      <vt:lpstr>Dzień 5</vt:lpstr>
      <vt:lpstr>Dzień 6</vt:lpstr>
      <vt:lpstr>Dzień 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revision>2</cp:revision>
  <dcterms:modified xsi:type="dcterms:W3CDTF">2019-06-11T15:42:10Z</dcterms:modified>
</cp:coreProperties>
</file>