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7"/>
  </p:notesMasterIdLst>
  <p:sldIdLst>
    <p:sldId id="265" r:id="rId2"/>
    <p:sldId id="259" r:id="rId3"/>
    <p:sldId id="337" r:id="rId4"/>
    <p:sldId id="347" r:id="rId5"/>
    <p:sldId id="335" r:id="rId6"/>
    <p:sldId id="344" r:id="rId7"/>
    <p:sldId id="346" r:id="rId8"/>
    <p:sldId id="336" r:id="rId9"/>
    <p:sldId id="338" r:id="rId10"/>
    <p:sldId id="290" r:id="rId11"/>
    <p:sldId id="291" r:id="rId12"/>
    <p:sldId id="340" r:id="rId13"/>
    <p:sldId id="292" r:id="rId14"/>
    <p:sldId id="294" r:id="rId15"/>
    <p:sldId id="295" r:id="rId16"/>
    <p:sldId id="297" r:id="rId17"/>
    <p:sldId id="300" r:id="rId18"/>
    <p:sldId id="306" r:id="rId19"/>
    <p:sldId id="315" r:id="rId20"/>
    <p:sldId id="312" r:id="rId21"/>
    <p:sldId id="321" r:id="rId22"/>
    <p:sldId id="326" r:id="rId23"/>
    <p:sldId id="327" r:id="rId24"/>
    <p:sldId id="328" r:id="rId25"/>
    <p:sldId id="353" r:id="rId26"/>
    <p:sldId id="329" r:id="rId27"/>
    <p:sldId id="348" r:id="rId28"/>
    <p:sldId id="349" r:id="rId29"/>
    <p:sldId id="350" r:id="rId30"/>
    <p:sldId id="343" r:id="rId31"/>
    <p:sldId id="351" r:id="rId32"/>
    <p:sldId id="331" r:id="rId33"/>
    <p:sldId id="330" r:id="rId34"/>
    <p:sldId id="324" r:id="rId35"/>
    <p:sldId id="352" r:id="rId36"/>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Trebuchet M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FF66"/>
    <a:srgbClr val="FF0000"/>
    <a:srgbClr val="FFFF00"/>
    <a:srgbClr val="6699FF"/>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484" autoAdjust="0"/>
    <p:restoredTop sz="94660"/>
  </p:normalViewPr>
  <p:slideViewPr>
    <p:cSldViewPr>
      <p:cViewPr varScale="1">
        <p:scale>
          <a:sx n="80" d="100"/>
          <a:sy n="80" d="100"/>
        </p:scale>
        <p:origin x="-1406"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extLst>
          </p:cNvPr>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l" defTabSz="966788" eaLnBrk="1" fontAlgn="auto" hangingPunct="1">
              <a:spcBef>
                <a:spcPts val="0"/>
              </a:spcBef>
              <a:spcAft>
                <a:spcPts val="0"/>
              </a:spcAft>
              <a:defRPr sz="1300">
                <a:latin typeface="+mn-lt"/>
              </a:defRPr>
            </a:lvl1pPr>
          </a:lstStyle>
          <a:p>
            <a:pPr>
              <a:defRPr/>
            </a:pPr>
            <a:endParaRPr lang="en-US" altLang="en-US"/>
          </a:p>
        </p:txBody>
      </p:sp>
      <p:sp>
        <p:nvSpPr>
          <p:cNvPr id="4099" name="Rectangle 3">
            <a:extLst>
              <a:ext uri="{FF2B5EF4-FFF2-40B4-BE49-F238E27FC236}"/>
            </a:extLst>
          </p:cNvPr>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defTabSz="966788" eaLnBrk="1" fontAlgn="auto" hangingPunct="1">
              <a:spcBef>
                <a:spcPts val="0"/>
              </a:spcBef>
              <a:spcAft>
                <a:spcPts val="0"/>
              </a:spcAft>
              <a:defRPr sz="1300">
                <a:latin typeface="+mn-lt"/>
              </a:defRPr>
            </a:lvl1pPr>
          </a:lstStyle>
          <a:p>
            <a:pPr>
              <a:defRPr/>
            </a:pPr>
            <a:endParaRPr lang="en-US" alt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a:extLst>
              <a:ext uri="{FF2B5EF4-FFF2-40B4-BE49-F238E27FC236}"/>
            </a:extLst>
          </p:cNvPr>
          <p:cNvSpPr>
            <a:spLocks noGrp="1" noChangeArrowheads="1"/>
          </p:cNvSpPr>
          <p:nvPr>
            <p:ph type="body" sz="quarter" idx="3"/>
          </p:nvPr>
        </p:nvSpPr>
        <p:spPr bwMode="auto">
          <a:xfrm>
            <a:off x="731838" y="4560888"/>
            <a:ext cx="5851525" cy="4319587"/>
          </a:xfrm>
          <a:prstGeom prst="rect">
            <a:avLst/>
          </a:prstGeom>
          <a:noFill/>
          <a:ln>
            <a:noFill/>
          </a:ln>
          <a:effectLst/>
          <a:extLst/>
        </p:spPr>
        <p:txBody>
          <a:bodyPr vert="horz" wrap="square" lIns="96661" tIns="48331" rIns="96661" bIns="4833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extLst>
          </p:cNvPr>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l" defTabSz="966788" eaLnBrk="1" fontAlgn="auto" hangingPunct="1">
              <a:spcBef>
                <a:spcPts val="0"/>
              </a:spcBef>
              <a:spcAft>
                <a:spcPts val="0"/>
              </a:spcAft>
              <a:defRPr sz="1300">
                <a:latin typeface="+mn-lt"/>
              </a:defRPr>
            </a:lvl1pPr>
          </a:lstStyle>
          <a:p>
            <a:pPr>
              <a:defRPr/>
            </a:pPr>
            <a:endParaRPr lang="en-US" altLang="en-US"/>
          </a:p>
        </p:txBody>
      </p:sp>
      <p:sp>
        <p:nvSpPr>
          <p:cNvPr id="4103" name="Rectangle 7">
            <a:extLst>
              <a:ext uri="{FF2B5EF4-FFF2-40B4-BE49-F238E27FC236}"/>
            </a:extLst>
          </p:cNvPr>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Calibri" pitchFamily="34" charset="0"/>
              </a:defRPr>
            </a:lvl1pPr>
          </a:lstStyle>
          <a:p>
            <a:pPr>
              <a:defRPr/>
            </a:pPr>
            <a:fld id="{1A31157B-A5FA-41FD-95E4-48592E32DB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D02D0398-E16F-4046-93B9-35B7AC8E4CCF}" type="slidenum">
              <a:rPr lang="en-US" altLang="en-US" smtClean="0"/>
              <a:pPr/>
              <a:t>2</a:t>
            </a:fld>
            <a:endParaRPr lang="en-US" altLang="en-US" smtClean="0"/>
          </a:p>
        </p:txBody>
      </p:sp>
      <p:sp>
        <p:nvSpPr>
          <p:cNvPr id="41987" name="Rectangle 2"/>
          <p:cNvSpPr>
            <a:spLocks noGrp="1" noRot="1" noChangeAspect="1" noChangeArrowheads="1" noTextEdit="1"/>
          </p:cNvSpPr>
          <p:nvPr>
            <p:ph type="sldImg"/>
          </p:nvPr>
        </p:nvSpPr>
        <p:spPr>
          <a:xfrm>
            <a:off x="1258888" y="720725"/>
            <a:ext cx="4802187" cy="3602038"/>
          </a:xfrm>
          <a:ln/>
        </p:spPr>
      </p:sp>
      <p:sp>
        <p:nvSpPr>
          <p:cNvPr id="41988" name="Rectangle 3"/>
          <p:cNvSpPr>
            <a:spLocks noGrp="1" noChangeArrowheads="1"/>
          </p:cNvSpPr>
          <p:nvPr>
            <p:ph type="body" idx="1"/>
          </p:nvPr>
        </p:nvSpPr>
        <p:spPr>
          <a:xfrm>
            <a:off x="731838" y="4559300"/>
            <a:ext cx="5851525" cy="4321175"/>
          </a:xfrm>
          <a:noFill/>
        </p:spPr>
        <p:txBody>
          <a:bodyPr/>
          <a:lstStyle/>
          <a:p>
            <a:pPr eaLnBrk="1" hangingPunct="1"/>
            <a:r>
              <a:rPr lang="en-US" altLang="en-US" smtClean="0">
                <a:latin typeface="Arial" charset="0"/>
              </a:rPr>
              <a:t>Faded zoom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4FCC8E51-E5A1-4674-BC42-C2BC3934A07C}" type="slidenum">
              <a:rPr lang="en-US" altLang="en-US" smtClean="0"/>
              <a:pPr/>
              <a:t>20</a:t>
            </a:fld>
            <a:endParaRPr lang="en-US" altLang="en-US" smtClean="0"/>
          </a:p>
        </p:txBody>
      </p:sp>
      <p:sp>
        <p:nvSpPr>
          <p:cNvPr id="51203" name="Rectangle 2"/>
          <p:cNvSpPr>
            <a:spLocks noGrp="1" noRot="1" noChangeAspect="1" noChangeArrowheads="1" noTextEdit="1"/>
          </p:cNvSpPr>
          <p:nvPr>
            <p:ph type="sldImg"/>
          </p:nvPr>
        </p:nvSpPr>
        <p:spPr>
          <a:xfrm>
            <a:off x="1258888" y="720725"/>
            <a:ext cx="4802187" cy="3602038"/>
          </a:xfrm>
          <a:ln/>
        </p:spPr>
      </p:sp>
      <p:sp>
        <p:nvSpPr>
          <p:cNvPr id="51204" name="Rectangle 3"/>
          <p:cNvSpPr>
            <a:spLocks noGrp="1" noChangeArrowheads="1"/>
          </p:cNvSpPr>
          <p:nvPr>
            <p:ph type="body" idx="1"/>
          </p:nvPr>
        </p:nvSpPr>
        <p:spPr>
          <a:xfrm>
            <a:off x="731838" y="4559300"/>
            <a:ext cx="5851525" cy="4321175"/>
          </a:xfrm>
          <a:noFill/>
        </p:spPr>
        <p:txBody>
          <a:bodyPr/>
          <a:lstStyle/>
          <a:p>
            <a:pPr eaLnBrk="1" hangingPunct="1"/>
            <a:r>
              <a:rPr lang="en-US" altLang="en-US" smtClean="0">
                <a:latin typeface="Arial" charset="0"/>
              </a:rPr>
              <a:t>Title arc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CED8BC7F-BECF-488B-AE31-A18C69CF14B9}" type="slidenum">
              <a:rPr lang="en-US" altLang="en-US" smtClean="0"/>
              <a:pPr/>
              <a:t>10</a:t>
            </a:fld>
            <a:endParaRPr lang="en-US" altLang="en-US" smtClean="0"/>
          </a:p>
        </p:txBody>
      </p:sp>
      <p:sp>
        <p:nvSpPr>
          <p:cNvPr id="43011" name="Rectangle 2"/>
          <p:cNvSpPr>
            <a:spLocks noGrp="1" noRot="1" noChangeAspect="1" noChangeArrowheads="1" noTextEdit="1"/>
          </p:cNvSpPr>
          <p:nvPr>
            <p:ph type="sldImg"/>
          </p:nvPr>
        </p:nvSpPr>
        <p:spPr>
          <a:xfrm>
            <a:off x="1258888" y="720725"/>
            <a:ext cx="4802187" cy="3602038"/>
          </a:xfrm>
          <a:ln/>
        </p:spPr>
      </p:sp>
      <p:sp>
        <p:nvSpPr>
          <p:cNvPr id="43012"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unfold</a:t>
            </a:r>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3F65E6C0-41D3-4CB0-9C25-BA3AB1F794F9}" type="slidenum">
              <a:rPr lang="en-US" altLang="en-US" smtClean="0"/>
              <a:pPr/>
              <a:t>11</a:t>
            </a:fld>
            <a:endParaRPr lang="en-US" altLang="en-US" smtClean="0"/>
          </a:p>
        </p:txBody>
      </p:sp>
      <p:sp>
        <p:nvSpPr>
          <p:cNvPr id="44035" name="Rectangle 2"/>
          <p:cNvSpPr>
            <a:spLocks noGrp="1" noRot="1" noChangeAspect="1" noChangeArrowheads="1" noTextEdit="1"/>
          </p:cNvSpPr>
          <p:nvPr>
            <p:ph type="sldImg"/>
          </p:nvPr>
        </p:nvSpPr>
        <p:spPr>
          <a:xfrm>
            <a:off x="1258888" y="720725"/>
            <a:ext cx="4802187" cy="3602038"/>
          </a:xfrm>
          <a:ln/>
        </p:spPr>
      </p:sp>
      <p:sp>
        <p:nvSpPr>
          <p:cNvPr id="44036"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unfold</a:t>
            </a:r>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7BBDDBDD-DA49-4DAE-B6D0-E2DF4F2F3C4C}" type="slidenum">
              <a:rPr lang="en-US" altLang="en-US" smtClean="0"/>
              <a:pPr/>
              <a:t>13</a:t>
            </a:fld>
            <a:endParaRPr lang="en-US" altLang="en-US" smtClean="0"/>
          </a:p>
        </p:txBody>
      </p:sp>
      <p:sp>
        <p:nvSpPr>
          <p:cNvPr id="45059" name="Rectangle 2"/>
          <p:cNvSpPr>
            <a:spLocks noGrp="1" noRot="1" noChangeAspect="1" noChangeArrowheads="1" noTextEdit="1"/>
          </p:cNvSpPr>
          <p:nvPr>
            <p:ph type="sldImg"/>
          </p:nvPr>
        </p:nvSpPr>
        <p:spPr>
          <a:xfrm>
            <a:off x="1258888" y="720725"/>
            <a:ext cx="4802187" cy="3602038"/>
          </a:xfrm>
          <a:ln/>
        </p:spPr>
      </p:sp>
      <p:sp>
        <p:nvSpPr>
          <p:cNvPr id="45060"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Big ttle</a:t>
            </a:r>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5F3BE061-6195-40C6-A79E-A83FF4D7B3B1}" type="slidenum">
              <a:rPr lang="en-US" altLang="en-US" smtClean="0"/>
              <a:pPr/>
              <a:t>14</a:t>
            </a:fld>
            <a:endParaRPr lang="en-US" altLang="en-US" smtClean="0"/>
          </a:p>
        </p:txBody>
      </p:sp>
      <p:sp>
        <p:nvSpPr>
          <p:cNvPr id="46083" name="Rectangle 2"/>
          <p:cNvSpPr>
            <a:spLocks noGrp="1" noRot="1" noChangeAspect="1" noChangeArrowheads="1" noTextEdit="1"/>
          </p:cNvSpPr>
          <p:nvPr>
            <p:ph type="sldImg"/>
          </p:nvPr>
        </p:nvSpPr>
        <p:spPr>
          <a:xfrm>
            <a:off x="1258888" y="720725"/>
            <a:ext cx="4802187" cy="3602038"/>
          </a:xfrm>
          <a:ln/>
        </p:spPr>
      </p:sp>
      <p:sp>
        <p:nvSpPr>
          <p:cNvPr id="46084"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bounce</a:t>
            </a:r>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310E0D3D-9C5F-43CB-9AF7-C5D41DA63638}" type="slidenum">
              <a:rPr lang="en-US" altLang="en-US" smtClean="0"/>
              <a:pPr/>
              <a:t>15</a:t>
            </a:fld>
            <a:endParaRPr lang="en-US" altLang="en-US" smtClean="0"/>
          </a:p>
        </p:txBody>
      </p:sp>
      <p:sp>
        <p:nvSpPr>
          <p:cNvPr id="47107" name="Rectangle 2"/>
          <p:cNvSpPr>
            <a:spLocks noGrp="1" noRot="1" noChangeAspect="1" noChangeArrowheads="1" noTextEdit="1"/>
          </p:cNvSpPr>
          <p:nvPr>
            <p:ph type="sldImg"/>
          </p:nvPr>
        </p:nvSpPr>
        <p:spPr>
          <a:xfrm>
            <a:off x="1258888" y="720725"/>
            <a:ext cx="4802187" cy="3602038"/>
          </a:xfrm>
          <a:ln/>
        </p:spPr>
      </p:sp>
      <p:sp>
        <p:nvSpPr>
          <p:cNvPr id="47108"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bounce</a:t>
            </a:r>
            <a:endParaRPr lang="en-US"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9B41CB7D-03F7-4BC1-8BEF-A57E8D2FDDC5}" type="slidenum">
              <a:rPr lang="en-US" altLang="en-US" smtClean="0"/>
              <a:pPr/>
              <a:t>16</a:t>
            </a:fld>
            <a:endParaRPr lang="en-US" altLang="en-US" smtClean="0"/>
          </a:p>
        </p:txBody>
      </p:sp>
      <p:sp>
        <p:nvSpPr>
          <p:cNvPr id="48131" name="Rectangle 2"/>
          <p:cNvSpPr>
            <a:spLocks noGrp="1" noRot="1" noChangeAspect="1" noChangeArrowheads="1" noTextEdit="1"/>
          </p:cNvSpPr>
          <p:nvPr>
            <p:ph type="sldImg"/>
          </p:nvPr>
        </p:nvSpPr>
        <p:spPr>
          <a:xfrm>
            <a:off x="1258888" y="720725"/>
            <a:ext cx="4802187" cy="3602038"/>
          </a:xfrm>
          <a:ln/>
        </p:spPr>
      </p:sp>
      <p:sp>
        <p:nvSpPr>
          <p:cNvPr id="48132"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Elipse motion</a:t>
            </a:r>
            <a:endParaRPr lang="en-US"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023FB131-2868-480A-90C5-2319E3E6B904}" type="slidenum">
              <a:rPr lang="en-US" altLang="en-US" smtClean="0"/>
              <a:pPr/>
              <a:t>17</a:t>
            </a:fld>
            <a:endParaRPr lang="en-US" altLang="en-US" smtClean="0"/>
          </a:p>
        </p:txBody>
      </p:sp>
      <p:sp>
        <p:nvSpPr>
          <p:cNvPr id="49155" name="Rectangle 2"/>
          <p:cNvSpPr>
            <a:spLocks noGrp="1" noRot="1" noChangeAspect="1" noChangeArrowheads="1" noTextEdit="1"/>
          </p:cNvSpPr>
          <p:nvPr>
            <p:ph type="sldImg"/>
          </p:nvPr>
        </p:nvSpPr>
        <p:spPr>
          <a:xfrm>
            <a:off x="1258888" y="720725"/>
            <a:ext cx="4802187" cy="3602038"/>
          </a:xfrm>
          <a:ln/>
        </p:spPr>
      </p:sp>
      <p:sp>
        <p:nvSpPr>
          <p:cNvPr id="49156"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float</a:t>
            </a:r>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0B7B14D2-C4BC-4A75-ADDF-B659B27BC208}" type="slidenum">
              <a:rPr lang="en-US" altLang="en-US" smtClean="0"/>
              <a:pPr/>
              <a:t>18</a:t>
            </a:fld>
            <a:endParaRPr lang="en-US" altLang="en-US" smtClean="0"/>
          </a:p>
        </p:txBody>
      </p:sp>
      <p:sp>
        <p:nvSpPr>
          <p:cNvPr id="50179" name="Rectangle 2"/>
          <p:cNvSpPr>
            <a:spLocks noGrp="1" noRot="1" noChangeAspect="1" noChangeArrowheads="1" noTextEdit="1"/>
          </p:cNvSpPr>
          <p:nvPr>
            <p:ph type="sldImg"/>
          </p:nvPr>
        </p:nvSpPr>
        <p:spPr>
          <a:xfrm>
            <a:off x="1258888" y="720725"/>
            <a:ext cx="4802187" cy="3602038"/>
          </a:xfrm>
          <a:ln/>
        </p:spPr>
      </p:sp>
      <p:sp>
        <p:nvSpPr>
          <p:cNvPr id="50180" name="Rectangle 3"/>
          <p:cNvSpPr>
            <a:spLocks noGrp="1" noChangeArrowheads="1"/>
          </p:cNvSpPr>
          <p:nvPr>
            <p:ph type="body" idx="1"/>
          </p:nvPr>
        </p:nvSpPr>
        <p:spPr>
          <a:xfrm>
            <a:off x="731838" y="4559300"/>
            <a:ext cx="5851525" cy="4321175"/>
          </a:xfrm>
          <a:noFill/>
        </p:spPr>
        <p:txBody>
          <a:bodyPr/>
          <a:lstStyle/>
          <a:p>
            <a:pPr eaLnBrk="1" hangingPunct="1"/>
            <a:r>
              <a:rPr lang="ro-RO" altLang="en-US" smtClean="0">
                <a:latin typeface="Arial" charset="0"/>
              </a:rPr>
              <a:t>float</a:t>
            </a:r>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18">
              <a:extLst>
                <a:ext uri="{FF2B5EF4-FFF2-40B4-BE49-F238E27FC236}"/>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9">
              <a:extLst>
                <a:ext uri="{FF2B5EF4-FFF2-40B4-BE49-F238E27FC236}"/>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extLst>
          </p:cNvPr>
          <p:cNvSpPr>
            <a:spLocks noGrp="1"/>
          </p:cNvSpPr>
          <p:nvPr>
            <p:ph type="sldNum" sz="quarter" idx="12"/>
          </p:nvPr>
        </p:nvSpPr>
        <p:spPr/>
        <p:txBody>
          <a:bodyPr/>
          <a:lstStyle>
            <a:lvl1pPr>
              <a:defRPr/>
            </a:lvl1pPr>
          </a:lstStyle>
          <a:p>
            <a:pPr>
              <a:defRPr/>
            </a:pPr>
            <a:fld id="{E5A33EEA-38B4-4499-8949-8AEBF07B29E1}"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4DD4454-18EE-4E72-B9DF-46496EE15129}"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a:extLst>
              <a:ext uri="{FF2B5EF4-FFF2-40B4-BE49-F238E27FC236}"/>
            </a:extLst>
          </p:cNvPr>
          <p:cNvSpPr txBox="1">
            <a:spLocks noChangeArrowheads="1"/>
          </p:cNvSpPr>
          <p:nvPr/>
        </p:nvSpPr>
        <p:spPr bwMode="auto">
          <a:xfrm>
            <a:off x="482600" y="790575"/>
            <a:ext cx="457200" cy="584200"/>
          </a:xfrm>
          <a:prstGeom prst="rect">
            <a:avLst/>
          </a:prstGeom>
          <a:noFill/>
          <a:ln>
            <a:noFill/>
          </a:ln>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C0E474"/>
                </a:solidFill>
                <a:latin typeface="Arial" panose="020B0604020202020204" pitchFamily="34" charset="0"/>
              </a:rPr>
              <a:t>“</a:t>
            </a:r>
          </a:p>
        </p:txBody>
      </p:sp>
      <p:sp>
        <p:nvSpPr>
          <p:cNvPr id="6" name="TextBox 18">
            <a:extLst>
              <a:ext uri="{FF2B5EF4-FFF2-40B4-BE49-F238E27FC236}"/>
            </a:extLst>
          </p:cNvPr>
          <p:cNvSpPr txBox="1">
            <a:spLocks noChangeArrowheads="1"/>
          </p:cNvSpPr>
          <p:nvPr/>
        </p:nvSpPr>
        <p:spPr bwMode="auto">
          <a:xfrm>
            <a:off x="6748463" y="2886075"/>
            <a:ext cx="457200" cy="585788"/>
          </a:xfrm>
          <a:prstGeom prst="rect">
            <a:avLst/>
          </a:prstGeom>
          <a:noFill/>
          <a:ln>
            <a:noFill/>
          </a:ln>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extLst>
          </p:cNvPr>
          <p:cNvSpPr>
            <a:spLocks noGrp="1"/>
          </p:cNvSpPr>
          <p:nvPr>
            <p:ph type="sldNum" sz="quarter" idx="16"/>
          </p:nvPr>
        </p:nvSpPr>
        <p:spPr/>
        <p:txBody>
          <a:bodyPr/>
          <a:lstStyle>
            <a:lvl1pPr>
              <a:defRPr/>
            </a:lvl1pPr>
          </a:lstStyle>
          <a:p>
            <a:pPr>
              <a:defRPr/>
            </a:pPr>
            <a:fld id="{B63C5AB9-E419-4B94-B2DF-B863616108AB}"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5F85415F-2B2A-4051-83D0-7EFE8BB13C50}"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a:extLst>
              <a:ext uri="{FF2B5EF4-FFF2-40B4-BE49-F238E27FC236}"/>
            </a:extLst>
          </p:cNvPr>
          <p:cNvSpPr txBox="1">
            <a:spLocks noChangeArrowheads="1"/>
          </p:cNvSpPr>
          <p:nvPr/>
        </p:nvSpPr>
        <p:spPr bwMode="auto">
          <a:xfrm>
            <a:off x="482600" y="790575"/>
            <a:ext cx="457200" cy="584200"/>
          </a:xfrm>
          <a:prstGeom prst="rect">
            <a:avLst/>
          </a:prstGeom>
          <a:noFill/>
          <a:ln>
            <a:noFill/>
          </a:ln>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C0E474"/>
                </a:solidFill>
                <a:latin typeface="Arial" panose="020B0604020202020204" pitchFamily="34" charset="0"/>
              </a:rPr>
              <a:t>“</a:t>
            </a:r>
          </a:p>
        </p:txBody>
      </p:sp>
      <p:sp>
        <p:nvSpPr>
          <p:cNvPr id="6" name="TextBox 18">
            <a:extLst>
              <a:ext uri="{FF2B5EF4-FFF2-40B4-BE49-F238E27FC236}"/>
            </a:extLst>
          </p:cNvPr>
          <p:cNvSpPr txBox="1">
            <a:spLocks noChangeArrowheads="1"/>
          </p:cNvSpPr>
          <p:nvPr/>
        </p:nvSpPr>
        <p:spPr bwMode="auto">
          <a:xfrm>
            <a:off x="6748463" y="2886075"/>
            <a:ext cx="457200" cy="585788"/>
          </a:xfrm>
          <a:prstGeom prst="rect">
            <a:avLst/>
          </a:prstGeom>
          <a:noFill/>
          <a:ln>
            <a:noFill/>
          </a:ln>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extLst>
          </p:cNvPr>
          <p:cNvSpPr>
            <a:spLocks noGrp="1"/>
          </p:cNvSpPr>
          <p:nvPr>
            <p:ph type="sldNum" sz="quarter" idx="16"/>
          </p:nvPr>
        </p:nvSpPr>
        <p:spPr/>
        <p:txBody>
          <a:bodyPr/>
          <a:lstStyle>
            <a:lvl1pPr>
              <a:defRPr/>
            </a:lvl1pPr>
          </a:lstStyle>
          <a:p>
            <a:pPr>
              <a:defRPr/>
            </a:pPr>
            <a:fld id="{70D8EEF6-8436-49A6-AF90-F13E0F138B2A}"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extLst>
          </p:cNvPr>
          <p:cNvSpPr>
            <a:spLocks noGrp="1"/>
          </p:cNvSpPr>
          <p:nvPr>
            <p:ph type="dt" sz="half" idx="14"/>
          </p:nvPr>
        </p:nvSpPr>
        <p:spPr/>
        <p:txBody>
          <a:bodyPr/>
          <a:lstStyle>
            <a:lvl1pPr>
              <a:defRPr/>
            </a:lvl1pPr>
          </a:lstStyle>
          <a:p>
            <a:pPr>
              <a:defRPr/>
            </a:pPr>
            <a:endParaRPr lang="en-US" altLang="en-US"/>
          </a:p>
        </p:txBody>
      </p:sp>
      <p:sp>
        <p:nvSpPr>
          <p:cNvPr id="6" name="Footer Placeholder 4">
            <a:extLst>
              <a:ext uri="{FF2B5EF4-FFF2-40B4-BE49-F238E27FC236}"/>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extLst>
          </p:cNvPr>
          <p:cNvSpPr>
            <a:spLocks noGrp="1"/>
          </p:cNvSpPr>
          <p:nvPr>
            <p:ph type="sldNum" sz="quarter" idx="16"/>
          </p:nvPr>
        </p:nvSpPr>
        <p:spPr/>
        <p:txBody>
          <a:bodyPr/>
          <a:lstStyle>
            <a:lvl1pPr>
              <a:defRPr/>
            </a:lvl1pPr>
          </a:lstStyle>
          <a:p>
            <a:pPr>
              <a:defRPr/>
            </a:pPr>
            <a:fld id="{682E0618-1DF6-49F5-B62B-832E7E7F1A8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C47787B8-CFBC-45F7-B59B-9B613C3B1DC5}"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F0226B97-4FBA-4640-80E4-04CC86CE9D3E}"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extLst>
          </p:cNvPr>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a:extLst>
              <a:ext uri="{FF2B5EF4-FFF2-40B4-BE49-F238E27FC236}"/>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a:extLst>
              <a:ext uri="{FF2B5EF4-FFF2-40B4-BE49-F238E27FC236}"/>
            </a:extLst>
          </p:cNvPr>
          <p:cNvSpPr>
            <a:spLocks noGrp="1"/>
          </p:cNvSpPr>
          <p:nvPr>
            <p:ph type="sldNum" sz="quarter" idx="12"/>
          </p:nvPr>
        </p:nvSpPr>
        <p:spPr>
          <a:xfrm>
            <a:off x="6553200" y="6245225"/>
            <a:ext cx="2133600" cy="476250"/>
          </a:xfrm>
        </p:spPr>
        <p:txBody>
          <a:bodyPr/>
          <a:lstStyle>
            <a:lvl1pPr>
              <a:defRPr/>
            </a:lvl1pPr>
          </a:lstStyle>
          <a:p>
            <a:pPr>
              <a:defRPr/>
            </a:pPr>
            <a:fld id="{DBB4D968-F3AF-4C7A-A56B-C3C1E8AB4CA6}"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884701FF-71BA-4C73-BA0F-2CE98578DB78}"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9DB3A39-21C2-4999-9322-55B4E64CCF6E}"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935477C5-63A6-44E2-9352-3CEED4BE746D}"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C14E7483-B5A5-494C-AFC5-7D9101E7350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943B75D8-2FCC-446C-97D5-81BCC58B0AD2}"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52700254-7553-46AB-BB19-D265C4D4AE56}"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CDB2C03F-948E-49E6-BE75-1ACFBF6A968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FD9A284F-DAE2-4EBE-BF41-BC70E1791355}"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a:extLst>
                <a:ext uri="{FF2B5EF4-FFF2-40B4-BE49-F238E27FC236}"/>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609600" y="609600"/>
            <a:ext cx="6348413"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noChangeArrowheads="1"/>
          </p:cNvSpPr>
          <p:nvPr>
            <p:ph type="body" idx="1"/>
          </p:nvPr>
        </p:nvSpPr>
        <p:spPr bwMode="auto">
          <a:xfrm>
            <a:off x="609600" y="2160588"/>
            <a:ext cx="6348413" cy="388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B57A70CC-6B87-44E2-A0A2-D76B8D1310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7"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8" r:id="rId11"/>
    <p:sldLayoutId id="2147483923" r:id="rId12"/>
    <p:sldLayoutId id="2147483929" r:id="rId13"/>
    <p:sldLayoutId id="2147483924" r:id="rId14"/>
    <p:sldLayoutId id="2147483925" r:id="rId15"/>
    <p:sldLayoutId id="2147483926" r:id="rId16"/>
    <p:sldLayoutId id="2147483930"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sz="320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hyperlink" Target="javascript:;" TargetMode="Externa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5.jpeg"/><Relationship Id="rId1" Type="http://schemas.openxmlformats.org/officeDocument/2006/relationships/slideLayout" Target="../slideLayouts/slideLayout1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33.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I:\Turn%20off%20Romania\Discover%20a%20fairy%20tale%20Romania!.wm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file:///I:\Turn%20off%20Romania\1George_Enescu_-_Rapsodia_Romana_Full_.wma" TargetMode="Externa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 name="Picture 6">
            <a:extLst>
              <a:ext uri="{FF2B5EF4-FFF2-40B4-BE49-F238E27FC236}"/>
            </a:extLst>
          </p:cNvPr>
          <p:cNvPicPr>
            <a:picLocks noChangeAspect="1"/>
          </p:cNvPicPr>
          <p:nvPr/>
        </p:nvPicPr>
        <p:blipFill>
          <a:blip r:embed="rId2" cstate="print">
            <a:extLst/>
          </a:blip>
          <a:stretch>
            <a:fillRect/>
          </a:stretch>
        </p:blipFill>
        <p:spPr>
          <a:xfrm>
            <a:off x="533400" y="990600"/>
            <a:ext cx="6851275" cy="2709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asetăText 3"/>
          <p:cNvSpPr txBox="1"/>
          <p:nvPr/>
        </p:nvSpPr>
        <p:spPr>
          <a:xfrm>
            <a:off x="228600" y="4191000"/>
            <a:ext cx="8715404" cy="1661993"/>
          </a:xfrm>
          <a:prstGeom prst="rect">
            <a:avLst/>
          </a:prstGeom>
          <a:noFill/>
          <a:ln w="28575">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GB" sz="2800" b="1" dirty="0">
                <a:solidFill>
                  <a:srgbClr val="C00000"/>
                </a:solidFill>
                <a:effectLst>
                  <a:outerShdw blurRad="38100" dist="38100" dir="2700000" algn="tl">
                    <a:srgbClr val="000000">
                      <a:alpha val="43137"/>
                    </a:srgbClr>
                  </a:outerShdw>
                </a:effectLst>
                <a:latin typeface="Arial Black" pitchFamily="34" charset="0"/>
                <a:cs typeface="Arial" panose="020B0604020202020204" pitchFamily="34" charset="0"/>
              </a:rPr>
              <a:t>TECHNICAL COLLEGE</a:t>
            </a:r>
            <a:r>
              <a:rPr lang="en-US" sz="2800" b="1" spc="50" dirty="0">
                <a:ln w="11430"/>
                <a:solidFill>
                  <a:srgbClr val="C00000"/>
                </a:solidFill>
                <a:effectLst>
                  <a:outerShdw blurRad="38100" dist="38100" dir="2700000" algn="tl">
                    <a:srgbClr val="000000">
                      <a:alpha val="43137"/>
                    </a:srgbClr>
                  </a:outerShdw>
                </a:effectLst>
                <a:latin typeface="Arial Black" pitchFamily="34" charset="0"/>
              </a:rPr>
              <a:t>  </a:t>
            </a:r>
          </a:p>
          <a:p>
            <a:pPr algn="ctr" eaLnBrk="1" fontAlgn="auto" hangingPunct="1">
              <a:spcBef>
                <a:spcPts val="0"/>
              </a:spcBef>
              <a:spcAft>
                <a:spcPts val="0"/>
              </a:spcAft>
              <a:defRPr/>
            </a:pPr>
            <a:r>
              <a:rPr lang="ro-RO" sz="2800" b="1" spc="50" dirty="0">
                <a:ln w="11430"/>
                <a:solidFill>
                  <a:srgbClr val="C00000"/>
                </a:solidFill>
                <a:effectLst>
                  <a:outerShdw blurRad="76200" dist="50800" dir="5400000" algn="tl" rotWithShape="0">
                    <a:srgbClr val="000000">
                      <a:alpha val="65000"/>
                    </a:srgbClr>
                  </a:outerShdw>
                </a:effectLst>
                <a:latin typeface="Arial Black" pitchFamily="34" charset="0"/>
              </a:rPr>
              <a:t>”MARCEL GUGUIANU”</a:t>
            </a: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 </a:t>
            </a:r>
          </a:p>
          <a:p>
            <a:pPr algn="ctr" eaLnBrk="1" fontAlgn="auto" hangingPunct="1">
              <a:spcBef>
                <a:spcPts val="0"/>
              </a:spcBef>
              <a:spcAft>
                <a:spcPts val="0"/>
              </a:spcAft>
              <a:defRPr/>
            </a:pP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ZORLENI -</a:t>
            </a:r>
            <a:r>
              <a:rPr lang="en-US" altLang="en-US" sz="2800" b="1" dirty="0">
                <a:solidFill>
                  <a:srgbClr val="C00000"/>
                </a:solidFill>
                <a:effectLst>
                  <a:outerShdw blurRad="38100" dist="38100" dir="2700000" algn="tl">
                    <a:srgbClr val="000000">
                      <a:alpha val="43137"/>
                    </a:srgbClr>
                  </a:outerShdw>
                </a:effectLst>
                <a:latin typeface="Arial Black" pitchFamily="34" charset="0"/>
              </a:rPr>
              <a:t>VASLUI COUNTY -</a:t>
            </a: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 ROMANIA </a:t>
            </a:r>
            <a:endParaRPr lang="ro-RO" sz="2800" b="1" spc="50" dirty="0">
              <a:ln w="11430"/>
              <a:solidFill>
                <a:srgbClr val="C00000"/>
              </a:solidFill>
              <a:effectLst>
                <a:outerShdw blurRad="76200" dist="50800" dir="5400000" algn="tl" rotWithShape="0">
                  <a:srgbClr val="000000">
                    <a:alpha val="65000"/>
                  </a:srgbClr>
                </a:outerShdw>
              </a:effectLst>
              <a:latin typeface="Arial Black" pitchFamily="34" charset="0"/>
            </a:endParaRPr>
          </a:p>
          <a:p>
            <a:pPr eaLnBrk="1" fontAlgn="auto" hangingPunct="1">
              <a:spcBef>
                <a:spcPts val="0"/>
              </a:spcBef>
              <a:spcAft>
                <a:spcPts val="0"/>
              </a:spcAft>
              <a:defRPr/>
            </a:pP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spTree>
  </p:cSld>
  <p:clrMapOvr>
    <a:overrideClrMapping bg1="dk2" tx1="lt1" bg2="dk1" tx2="lt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Rectangle 3"/>
          <p:cNvSpPr>
            <a:spLocks noGrp="1" noChangeArrowheads="1"/>
          </p:cNvSpPr>
          <p:nvPr>
            <p:ph type="body" sz="half" idx="1"/>
          </p:nvPr>
        </p:nvSpPr>
        <p:spPr>
          <a:xfrm>
            <a:off x="215900" y="679450"/>
            <a:ext cx="5727700" cy="2978150"/>
          </a:xfrm>
        </p:spPr>
        <p:txBody>
          <a:bodyPr/>
          <a:lstStyle/>
          <a:p>
            <a:pPr eaLnBrk="1" hangingPunct="1">
              <a:lnSpc>
                <a:spcPct val="80000"/>
              </a:lnSpc>
            </a:pPr>
            <a:r>
              <a:rPr lang="ro-RO" altLang="en-US" sz="2000" b="1" dirty="0" smtClean="0">
                <a:latin typeface="Arial Black" pitchFamily="34" charset="0"/>
              </a:rPr>
              <a:t>R</a:t>
            </a:r>
            <a:r>
              <a:rPr lang="en-US" altLang="en-US" sz="2000" b="1" dirty="0" smtClean="0">
                <a:latin typeface="Arial Black" pitchFamily="34" charset="0"/>
              </a:rPr>
              <a:t>o</a:t>
            </a:r>
            <a:r>
              <a:rPr lang="ro-RO" altLang="en-US" sz="2000" b="1" dirty="0" smtClean="0">
                <a:latin typeface="Arial Black" pitchFamily="34" charset="0"/>
              </a:rPr>
              <a:t>mani</a:t>
            </a:r>
            <a:r>
              <a:rPr lang="en-US" altLang="en-US" sz="2000" b="1" dirty="0" smtClean="0">
                <a:latin typeface="Arial Black" pitchFamily="34" charset="0"/>
              </a:rPr>
              <a:t>a </a:t>
            </a:r>
            <a:r>
              <a:rPr lang="en-US" altLang="en-US" sz="2000" dirty="0" smtClean="0">
                <a:latin typeface="Arial Black" pitchFamily="34" charset="0"/>
              </a:rPr>
              <a:t>has a very complex  history.</a:t>
            </a:r>
            <a:endParaRPr lang="ro-RO" altLang="en-US" sz="2000" dirty="0" smtClean="0">
              <a:latin typeface="Arial Black" pitchFamily="34" charset="0"/>
            </a:endParaRPr>
          </a:p>
          <a:p>
            <a:pPr eaLnBrk="1" hangingPunct="1">
              <a:lnSpc>
                <a:spcPct val="80000"/>
              </a:lnSpc>
            </a:pPr>
            <a:r>
              <a:rPr lang="fr-FR" altLang="en-US" sz="2000" dirty="0" smtClean="0">
                <a:latin typeface="Arial Black" pitchFamily="34" charset="0"/>
              </a:rPr>
              <a:t>Living in </a:t>
            </a:r>
            <a:r>
              <a:rPr lang="fr-FR" altLang="en-US" sz="2000" dirty="0" err="1" smtClean="0">
                <a:latin typeface="Arial Black" pitchFamily="34" charset="0"/>
              </a:rPr>
              <a:t>this</a:t>
            </a:r>
            <a:r>
              <a:rPr lang="fr-FR" altLang="en-US" sz="2000" dirty="0" smtClean="0">
                <a:latin typeface="Arial Black" pitchFamily="34" charset="0"/>
              </a:rPr>
              <a:t> </a:t>
            </a:r>
            <a:r>
              <a:rPr lang="fr-FR" altLang="en-US" sz="2000" dirty="0" err="1" smtClean="0">
                <a:latin typeface="Arial Black" pitchFamily="34" charset="0"/>
              </a:rPr>
              <a:t>territory</a:t>
            </a:r>
            <a:r>
              <a:rPr lang="fr-FR" altLang="en-US" sz="2000" dirty="0" smtClean="0">
                <a:latin typeface="Arial Black" pitchFamily="34" charset="0"/>
              </a:rPr>
              <a:t> </a:t>
            </a:r>
            <a:r>
              <a:rPr lang="fr-FR" altLang="en-US" sz="2000" dirty="0" err="1" smtClean="0">
                <a:latin typeface="Arial Black" pitchFamily="34" charset="0"/>
              </a:rPr>
              <a:t>since</a:t>
            </a:r>
            <a:r>
              <a:rPr lang="fr-FR" altLang="en-US" sz="2000" dirty="0" smtClean="0">
                <a:latin typeface="Arial Black" pitchFamily="34" charset="0"/>
              </a:rPr>
              <a:t> </a:t>
            </a:r>
            <a:r>
              <a:rPr lang="fr-FR" altLang="en-US" sz="2000" dirty="0" err="1" smtClean="0">
                <a:latin typeface="Arial Black" pitchFamily="34" charset="0"/>
              </a:rPr>
              <a:t>very</a:t>
            </a:r>
            <a:r>
              <a:rPr lang="fr-FR" altLang="en-US" sz="2000" dirty="0" smtClean="0">
                <a:latin typeface="Arial Black" pitchFamily="34" charset="0"/>
              </a:rPr>
              <a:t> </a:t>
            </a:r>
            <a:r>
              <a:rPr lang="fr-FR" altLang="en-US" sz="2000" dirty="0" err="1" smtClean="0">
                <a:latin typeface="Arial Black" pitchFamily="34" charset="0"/>
              </a:rPr>
              <a:t>ancient</a:t>
            </a:r>
            <a:r>
              <a:rPr lang="fr-FR" altLang="en-US" sz="2000" dirty="0" smtClean="0">
                <a:latin typeface="Arial Black" pitchFamily="34" charset="0"/>
              </a:rPr>
              <a:t> times, the </a:t>
            </a:r>
            <a:r>
              <a:rPr lang="fr-FR" altLang="en-US" sz="2000" b="1" dirty="0" err="1" smtClean="0">
                <a:latin typeface="Arial Black" pitchFamily="34" charset="0"/>
              </a:rPr>
              <a:t>Thracians</a:t>
            </a:r>
            <a:r>
              <a:rPr lang="fr-FR" altLang="en-US" sz="2000" dirty="0" smtClean="0">
                <a:latin typeface="Arial Black" pitchFamily="34" charset="0"/>
              </a:rPr>
              <a:t> </a:t>
            </a:r>
            <a:r>
              <a:rPr lang="fr-FR" altLang="en-US" sz="2000" dirty="0" err="1" smtClean="0">
                <a:latin typeface="Arial Black" pitchFamily="34" charset="0"/>
              </a:rPr>
              <a:t>created</a:t>
            </a:r>
            <a:r>
              <a:rPr lang="fr-FR" altLang="en-US" sz="2000" dirty="0" smtClean="0">
                <a:latin typeface="Arial Black" pitchFamily="34" charset="0"/>
              </a:rPr>
              <a:t> the bronze civilisation, </a:t>
            </a:r>
            <a:r>
              <a:rPr lang="fr-FR" altLang="en-US" sz="2000" dirty="0" err="1" smtClean="0">
                <a:latin typeface="Arial Black" pitchFamily="34" charset="0"/>
              </a:rPr>
              <a:t>being</a:t>
            </a:r>
            <a:r>
              <a:rPr lang="fr-FR" altLang="en-US" sz="2000" dirty="0" smtClean="0">
                <a:latin typeface="Arial Black" pitchFamily="34" charset="0"/>
              </a:rPr>
              <a:t> </a:t>
            </a:r>
            <a:r>
              <a:rPr lang="fr-FR" altLang="en-US" sz="2000" dirty="0" err="1" smtClean="0">
                <a:latin typeface="Arial Black" pitchFamily="34" charset="0"/>
              </a:rPr>
              <a:t>our</a:t>
            </a:r>
            <a:r>
              <a:rPr lang="fr-FR" altLang="en-US" sz="2000" dirty="0" smtClean="0">
                <a:latin typeface="Arial Black" pitchFamily="34" charset="0"/>
              </a:rPr>
              <a:t> </a:t>
            </a:r>
            <a:r>
              <a:rPr lang="fr-FR" altLang="en-US" sz="2000" dirty="0" err="1" smtClean="0">
                <a:latin typeface="Arial Black" pitchFamily="34" charset="0"/>
              </a:rPr>
              <a:t>ancestors</a:t>
            </a:r>
            <a:r>
              <a:rPr lang="fr-FR" altLang="en-US" sz="2000" dirty="0" smtClean="0">
                <a:latin typeface="Arial Black" pitchFamily="34" charset="0"/>
              </a:rPr>
              <a:t>.</a:t>
            </a:r>
            <a:endParaRPr lang="ro-RO" altLang="en-US" sz="2000" dirty="0" smtClean="0">
              <a:latin typeface="Arial Black" pitchFamily="34" charset="0"/>
            </a:endParaRPr>
          </a:p>
          <a:p>
            <a:pPr eaLnBrk="1" hangingPunct="1">
              <a:lnSpc>
                <a:spcPct val="80000"/>
              </a:lnSpc>
            </a:pPr>
            <a:r>
              <a:rPr lang="en-US" altLang="en-US" sz="2000" dirty="0" smtClean="0">
                <a:latin typeface="Arial Black" pitchFamily="34" charset="0"/>
              </a:rPr>
              <a:t>The</a:t>
            </a:r>
            <a:r>
              <a:rPr lang="en-US" altLang="en-US" sz="2000" b="1" dirty="0" smtClean="0">
                <a:latin typeface="Arial Black" pitchFamily="34" charset="0"/>
              </a:rPr>
              <a:t> Roman colonization</a:t>
            </a:r>
            <a:r>
              <a:rPr lang="en-US" altLang="en-US" sz="2000" dirty="0" smtClean="0">
                <a:latin typeface="Arial Black" pitchFamily="34" charset="0"/>
              </a:rPr>
              <a:t> , then Byzantium defined the Latin and Christian origins of the Romanian people.</a:t>
            </a:r>
          </a:p>
        </p:txBody>
      </p:sp>
      <p:sp>
        <p:nvSpPr>
          <p:cNvPr id="15363" name="Text Box 9"/>
          <p:cNvSpPr txBox="1">
            <a:spLocks noChangeArrowheads="1"/>
          </p:cNvSpPr>
          <p:nvPr/>
        </p:nvSpPr>
        <p:spPr bwMode="auto">
          <a:xfrm>
            <a:off x="5949950" y="5576888"/>
            <a:ext cx="2900363" cy="1014412"/>
          </a:xfrm>
          <a:prstGeom prst="rect">
            <a:avLst/>
          </a:prstGeom>
          <a:noFill/>
          <a:ln w="9525">
            <a:noFill/>
            <a:miter lim="800000"/>
            <a:headEnd/>
            <a:tailEnd/>
          </a:ln>
        </p:spPr>
        <p:txBody>
          <a:bodyPr>
            <a:spAutoFit/>
          </a:bodyPr>
          <a:lstStyle/>
          <a:p>
            <a:pPr algn="ctr"/>
            <a:r>
              <a:rPr lang="en-US" altLang="en-US" sz="2000" dirty="0">
                <a:latin typeface="Arial Black" pitchFamily="34" charset="0"/>
              </a:rPr>
              <a:t>King </a:t>
            </a:r>
          </a:p>
          <a:p>
            <a:pPr algn="ctr"/>
            <a:r>
              <a:rPr lang="ro-RO" altLang="en-US" sz="2000" b="1" dirty="0">
                <a:latin typeface="Arial Black" pitchFamily="34" charset="0"/>
              </a:rPr>
              <a:t>Burebista</a:t>
            </a:r>
            <a:r>
              <a:rPr lang="ro-RO" altLang="en-US" sz="2000" dirty="0">
                <a:latin typeface="Arial Black" pitchFamily="34" charset="0"/>
              </a:rPr>
              <a:t> (82-44 </a:t>
            </a:r>
            <a:r>
              <a:rPr lang="en-US" altLang="en-US" sz="2000" dirty="0">
                <a:latin typeface="Arial Black" pitchFamily="34" charset="0"/>
              </a:rPr>
              <a:t>b</a:t>
            </a:r>
            <a:r>
              <a:rPr lang="ro-RO" altLang="en-US" sz="2000" dirty="0">
                <a:latin typeface="Arial Black" pitchFamily="34" charset="0"/>
              </a:rPr>
              <a:t>efore </a:t>
            </a:r>
            <a:r>
              <a:rPr lang="ro-RO" altLang="en-US" sz="2000" dirty="0" err="1">
                <a:latin typeface="Arial Black" pitchFamily="34" charset="0"/>
              </a:rPr>
              <a:t>Christ</a:t>
            </a:r>
            <a:r>
              <a:rPr lang="ro-RO" altLang="en-US" sz="2000" dirty="0">
                <a:latin typeface="Arial Black" pitchFamily="34" charset="0"/>
              </a:rPr>
              <a:t>)</a:t>
            </a:r>
          </a:p>
        </p:txBody>
      </p:sp>
      <p:sp>
        <p:nvSpPr>
          <p:cNvPr id="15364" name="Text Box 11"/>
          <p:cNvSpPr txBox="1">
            <a:spLocks noChangeArrowheads="1"/>
          </p:cNvSpPr>
          <p:nvPr/>
        </p:nvSpPr>
        <p:spPr bwMode="auto">
          <a:xfrm>
            <a:off x="2895600" y="4654550"/>
            <a:ext cx="2549525" cy="708025"/>
          </a:xfrm>
          <a:prstGeom prst="rect">
            <a:avLst/>
          </a:prstGeom>
          <a:noFill/>
          <a:ln w="9525">
            <a:noFill/>
            <a:miter lim="800000"/>
            <a:headEnd/>
            <a:tailEnd/>
          </a:ln>
        </p:spPr>
        <p:txBody>
          <a:bodyPr wrap="none">
            <a:spAutoFit/>
          </a:bodyPr>
          <a:lstStyle/>
          <a:p>
            <a:pPr algn="ctr"/>
            <a:r>
              <a:rPr lang="en-US" altLang="en-US" sz="2000" dirty="0">
                <a:latin typeface="Arial Black" pitchFamily="34" charset="0"/>
              </a:rPr>
              <a:t>King</a:t>
            </a:r>
          </a:p>
          <a:p>
            <a:pPr algn="ctr"/>
            <a:r>
              <a:rPr lang="ro-RO" altLang="en-US" sz="2000" b="1" dirty="0">
                <a:latin typeface="Arial Black" pitchFamily="34" charset="0"/>
              </a:rPr>
              <a:t>Decebal</a:t>
            </a:r>
            <a:r>
              <a:rPr lang="ro-RO" altLang="en-US" sz="2000" dirty="0">
                <a:latin typeface="Arial Black" pitchFamily="34" charset="0"/>
              </a:rPr>
              <a:t> (87-106)</a:t>
            </a:r>
          </a:p>
        </p:txBody>
      </p:sp>
      <p:sp>
        <p:nvSpPr>
          <p:cNvPr id="15365" name="Title 1"/>
          <p:cNvSpPr txBox="1">
            <a:spLocks/>
          </p:cNvSpPr>
          <p:nvPr/>
        </p:nvSpPr>
        <p:spPr bwMode="auto">
          <a:xfrm>
            <a:off x="658813" y="88900"/>
            <a:ext cx="5426075" cy="660400"/>
          </a:xfrm>
          <a:prstGeom prst="rect">
            <a:avLst/>
          </a:prstGeom>
          <a:noFill/>
          <a:ln w="9525">
            <a:noFill/>
            <a:miter lim="800000"/>
            <a:headEnd/>
            <a:tailEnd/>
          </a:ln>
        </p:spPr>
        <p:txBody>
          <a:bodyPr/>
          <a:lstStyle/>
          <a:p>
            <a:r>
              <a:rPr lang="ro-RO" sz="3200" b="1" dirty="0">
                <a:solidFill>
                  <a:srgbClr val="C00000"/>
                </a:solidFill>
                <a:latin typeface="Arial Black" pitchFamily="34" charset="0"/>
              </a:rPr>
              <a:t>Romanian </a:t>
            </a:r>
            <a:r>
              <a:rPr lang="ro-RO" sz="3200" b="1" dirty="0" err="1">
                <a:solidFill>
                  <a:srgbClr val="C00000"/>
                </a:solidFill>
                <a:latin typeface="Arial Black" pitchFamily="34" charset="0"/>
              </a:rPr>
              <a:t>history</a:t>
            </a:r>
            <a:endParaRPr lang="ro-RO" sz="3200" b="1" dirty="0">
              <a:solidFill>
                <a:srgbClr val="C00000"/>
              </a:solidFill>
              <a:latin typeface="Arial Black" pitchFamily="34" charset="0"/>
            </a:endParaRPr>
          </a:p>
        </p:txBody>
      </p:sp>
      <p:pic>
        <p:nvPicPr>
          <p:cNvPr id="16396" name="Picture 12"/>
          <p:cNvPicPr>
            <a:picLocks noChangeAspect="1" noChangeArrowheads="1"/>
          </p:cNvPicPr>
          <p:nvPr/>
        </p:nvPicPr>
        <p:blipFill>
          <a:blip r:embed="rId3">
            <a:extLst>
              <a:ext uri="{28A0092B-C50C-407E-A947-70E740481C1C}"/>
            </a:extLst>
          </a:blip>
          <a:srcRect/>
          <a:stretch>
            <a:fillRect/>
          </a:stretch>
        </p:blipFill>
        <p:spPr bwMode="auto">
          <a:xfrm>
            <a:off x="6259372" y="418613"/>
            <a:ext cx="2590800" cy="5116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pic>
        <p:nvPicPr>
          <p:cNvPr id="16398" name="Picture 14" descr="Imagini pentru regele decebal"/>
          <p:cNvPicPr>
            <a:picLocks noChangeAspect="1" noChangeArrowheads="1"/>
          </p:cNvPicPr>
          <p:nvPr/>
        </p:nvPicPr>
        <p:blipFill>
          <a:blip r:embed="rId4">
            <a:extLst>
              <a:ext uri="{28A0092B-C50C-407E-A947-70E740481C1C}"/>
            </a:extLst>
          </a:blip>
          <a:srcRect/>
          <a:stretch>
            <a:fillRect/>
          </a:stretch>
        </p:blipFill>
        <p:spPr bwMode="auto">
          <a:xfrm>
            <a:off x="609600" y="3581400"/>
            <a:ext cx="2286000" cy="30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Lst>
        </p:spPr>
      </p:pic>
    </p:spTree>
  </p:cSld>
  <p:clrMapOvr>
    <a:masterClrMapping/>
  </p:clrMapOvr>
  <p:transition spd="med">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9" name="Rectangle 3"/>
          <p:cNvSpPr>
            <a:spLocks noGrp="1" noChangeArrowheads="1"/>
          </p:cNvSpPr>
          <p:nvPr>
            <p:ph type="body" sz="half" idx="1"/>
          </p:nvPr>
        </p:nvSpPr>
        <p:spPr>
          <a:xfrm>
            <a:off x="990600" y="152400"/>
            <a:ext cx="7380288" cy="533400"/>
          </a:xfrm>
        </p:spPr>
        <p:txBody>
          <a:bodyPr/>
          <a:lstStyle/>
          <a:p>
            <a:pPr marL="0" indent="0" algn="ctr" eaLnBrk="1" hangingPunct="1">
              <a:buFont typeface="Wingdings 3" pitchFamily="18" charset="2"/>
              <a:buNone/>
            </a:pPr>
            <a:r>
              <a:rPr lang="en-US" altLang="en-US" sz="2800" b="1" dirty="0" smtClean="0">
                <a:solidFill>
                  <a:srgbClr val="C00000"/>
                </a:solidFill>
                <a:latin typeface="Arial Black" pitchFamily="34" charset="0"/>
                <a:cs typeface="Arial" charset="0"/>
              </a:rPr>
              <a:t>Middle Ages Romanian Kings</a:t>
            </a:r>
          </a:p>
        </p:txBody>
      </p:sp>
      <p:pic>
        <p:nvPicPr>
          <p:cNvPr id="16387" name="Picture 4" descr="stefanC"/>
          <p:cNvPicPr>
            <a:picLocks noGrp="1" noChangeAspect="1" noChangeArrowheads="1"/>
          </p:cNvPicPr>
          <p:nvPr>
            <p:ph sz="quarter" idx="2"/>
          </p:nvPr>
        </p:nvPicPr>
        <p:blipFill>
          <a:blip r:embed="rId3"/>
          <a:srcRect/>
          <a:stretch>
            <a:fillRect/>
          </a:stretch>
        </p:blipFill>
        <p:spPr>
          <a:xfrm>
            <a:off x="6484938" y="852488"/>
            <a:ext cx="2222500" cy="3008312"/>
          </a:xfrm>
          <a:noFill/>
        </p:spPr>
      </p:pic>
      <p:pic>
        <p:nvPicPr>
          <p:cNvPr id="16388" name="Picture 5" descr="mircea_cel_batran"/>
          <p:cNvPicPr>
            <a:picLocks noGrp="1" noChangeAspect="1" noChangeArrowheads="1"/>
          </p:cNvPicPr>
          <p:nvPr>
            <p:ph sz="quarter" idx="3"/>
          </p:nvPr>
        </p:nvPicPr>
        <p:blipFill>
          <a:blip r:embed="rId4"/>
          <a:srcRect/>
          <a:stretch>
            <a:fillRect/>
          </a:stretch>
        </p:blipFill>
        <p:spPr>
          <a:xfrm>
            <a:off x="620713" y="911225"/>
            <a:ext cx="1752600" cy="2295525"/>
          </a:xfrm>
          <a:noFill/>
        </p:spPr>
      </p:pic>
      <p:pic>
        <p:nvPicPr>
          <p:cNvPr id="16389" name="Picture 7" descr="Vlad Tepes, Vlad the Impaler"/>
          <p:cNvPicPr>
            <a:picLocks noChangeAspect="1" noChangeArrowheads="1"/>
          </p:cNvPicPr>
          <p:nvPr/>
        </p:nvPicPr>
        <p:blipFill>
          <a:blip r:embed="rId5"/>
          <a:srcRect/>
          <a:stretch>
            <a:fillRect/>
          </a:stretch>
        </p:blipFill>
        <p:spPr bwMode="auto">
          <a:xfrm>
            <a:off x="658813" y="3632200"/>
            <a:ext cx="2036762" cy="2905125"/>
          </a:xfrm>
          <a:prstGeom prst="rect">
            <a:avLst/>
          </a:prstGeom>
          <a:noFill/>
          <a:ln w="9525">
            <a:noFill/>
            <a:miter lim="800000"/>
            <a:headEnd/>
            <a:tailEnd/>
          </a:ln>
        </p:spPr>
      </p:pic>
      <p:pic>
        <p:nvPicPr>
          <p:cNvPr id="16390" name="Picture 8" descr="Iancu_of_Hunedoara"/>
          <p:cNvPicPr>
            <a:picLocks noChangeAspect="1" noChangeArrowheads="1"/>
          </p:cNvPicPr>
          <p:nvPr/>
        </p:nvPicPr>
        <p:blipFill>
          <a:blip r:embed="rId6">
            <a:lum contrast="42000"/>
          </a:blip>
          <a:srcRect/>
          <a:stretch>
            <a:fillRect/>
          </a:stretch>
        </p:blipFill>
        <p:spPr bwMode="auto">
          <a:xfrm>
            <a:off x="3429000" y="958850"/>
            <a:ext cx="2081213" cy="2879725"/>
          </a:xfrm>
          <a:prstGeom prst="rect">
            <a:avLst/>
          </a:prstGeom>
          <a:noFill/>
          <a:ln w="9525">
            <a:noFill/>
            <a:miter lim="800000"/>
            <a:headEnd/>
            <a:tailEnd/>
          </a:ln>
        </p:spPr>
      </p:pic>
      <p:sp>
        <p:nvSpPr>
          <p:cNvPr id="16391" name="Text Box 11"/>
          <p:cNvSpPr txBox="1">
            <a:spLocks noChangeArrowheads="1"/>
          </p:cNvSpPr>
          <p:nvPr/>
        </p:nvSpPr>
        <p:spPr bwMode="auto">
          <a:xfrm>
            <a:off x="327025" y="3213100"/>
            <a:ext cx="2339975" cy="400050"/>
          </a:xfrm>
          <a:prstGeom prst="rect">
            <a:avLst/>
          </a:prstGeom>
          <a:noFill/>
          <a:ln w="9525">
            <a:noFill/>
            <a:miter lim="800000"/>
            <a:headEnd/>
            <a:tailEnd/>
          </a:ln>
        </p:spPr>
        <p:txBody>
          <a:bodyPr>
            <a:spAutoFit/>
          </a:bodyPr>
          <a:lstStyle/>
          <a:p>
            <a:r>
              <a:rPr lang="ro-RO" altLang="en-US" sz="2000" b="1" dirty="0">
                <a:latin typeface="Arial Black" pitchFamily="34" charset="0"/>
              </a:rPr>
              <a:t>Mircea </a:t>
            </a:r>
            <a:r>
              <a:rPr lang="ro-RO" altLang="en-US" sz="2000" b="1" dirty="0" err="1">
                <a:latin typeface="Arial Black" pitchFamily="34" charset="0"/>
              </a:rPr>
              <a:t>the</a:t>
            </a:r>
            <a:r>
              <a:rPr lang="ro-RO" altLang="en-US" sz="2000" b="1" dirty="0">
                <a:latin typeface="Arial Black" pitchFamily="34" charset="0"/>
              </a:rPr>
              <a:t> Old</a:t>
            </a:r>
          </a:p>
        </p:txBody>
      </p:sp>
      <p:sp>
        <p:nvSpPr>
          <p:cNvPr id="16392" name="Text Box 12"/>
          <p:cNvSpPr txBox="1">
            <a:spLocks noChangeArrowheads="1"/>
          </p:cNvSpPr>
          <p:nvPr/>
        </p:nvSpPr>
        <p:spPr bwMode="auto">
          <a:xfrm>
            <a:off x="3048000" y="3860800"/>
            <a:ext cx="2697163" cy="708025"/>
          </a:xfrm>
          <a:prstGeom prst="rect">
            <a:avLst/>
          </a:prstGeom>
          <a:noFill/>
          <a:ln w="9525">
            <a:noFill/>
            <a:miter lim="800000"/>
            <a:headEnd/>
            <a:tailEnd/>
          </a:ln>
        </p:spPr>
        <p:txBody>
          <a:bodyPr>
            <a:spAutoFit/>
          </a:bodyPr>
          <a:lstStyle/>
          <a:p>
            <a:pPr algn="ctr"/>
            <a:r>
              <a:rPr lang="ro-RO" altLang="en-US" sz="2000" b="1" dirty="0">
                <a:latin typeface="Arial Black" pitchFamily="34" charset="0"/>
              </a:rPr>
              <a:t>Iancu </a:t>
            </a:r>
            <a:r>
              <a:rPr lang="en-US" altLang="en-US" sz="2000" b="1" dirty="0">
                <a:latin typeface="Arial Black" pitchFamily="34" charset="0"/>
              </a:rPr>
              <a:t>of</a:t>
            </a:r>
            <a:r>
              <a:rPr lang="ro-RO" altLang="en-US" sz="2000" b="1" dirty="0">
                <a:latin typeface="Arial Black" pitchFamily="34" charset="0"/>
              </a:rPr>
              <a:t> Hunedoara</a:t>
            </a:r>
            <a:endParaRPr lang="en-US" altLang="en-US" sz="2000" b="1" dirty="0">
              <a:latin typeface="Arial Black" pitchFamily="34" charset="0"/>
            </a:endParaRPr>
          </a:p>
        </p:txBody>
      </p:sp>
      <p:sp>
        <p:nvSpPr>
          <p:cNvPr id="16393" name="Text Box 15"/>
          <p:cNvSpPr txBox="1">
            <a:spLocks noChangeArrowheads="1"/>
          </p:cNvSpPr>
          <p:nvPr/>
        </p:nvSpPr>
        <p:spPr bwMode="auto">
          <a:xfrm>
            <a:off x="6203950" y="3906838"/>
            <a:ext cx="2784475" cy="400050"/>
          </a:xfrm>
          <a:prstGeom prst="rect">
            <a:avLst/>
          </a:prstGeom>
          <a:noFill/>
          <a:ln w="9525">
            <a:noFill/>
            <a:miter lim="800000"/>
            <a:headEnd/>
            <a:tailEnd/>
          </a:ln>
        </p:spPr>
        <p:txBody>
          <a:bodyPr>
            <a:spAutoFit/>
          </a:bodyPr>
          <a:lstStyle/>
          <a:p>
            <a:pPr algn="ctr"/>
            <a:r>
              <a:rPr lang="ro-RO" altLang="en-US" sz="2000" b="1" dirty="0" err="1">
                <a:latin typeface="Arial Black" pitchFamily="34" charset="0"/>
              </a:rPr>
              <a:t>Ste</a:t>
            </a:r>
            <a:r>
              <a:rPr lang="en-US" altLang="en-US" sz="2000" b="1" dirty="0" err="1">
                <a:latin typeface="Arial Black" pitchFamily="34" charset="0"/>
              </a:rPr>
              <a:t>phan</a:t>
            </a:r>
            <a:r>
              <a:rPr lang="en-US" altLang="en-US" sz="2000" b="1" dirty="0">
                <a:latin typeface="Arial Black" pitchFamily="34" charset="0"/>
              </a:rPr>
              <a:t> the Great</a:t>
            </a:r>
          </a:p>
        </p:txBody>
      </p:sp>
      <p:sp>
        <p:nvSpPr>
          <p:cNvPr id="16394" name="Rectangle 18"/>
          <p:cNvSpPr>
            <a:spLocks noChangeArrowheads="1"/>
          </p:cNvSpPr>
          <p:nvPr/>
        </p:nvSpPr>
        <p:spPr bwMode="auto">
          <a:xfrm>
            <a:off x="4643438" y="3860800"/>
            <a:ext cx="2952750" cy="2447925"/>
          </a:xfrm>
          <a:prstGeom prst="rect">
            <a:avLst/>
          </a:prstGeom>
          <a:noFill/>
          <a:ln w="9525">
            <a:noFill/>
            <a:miter lim="800000"/>
            <a:headEnd/>
            <a:tailEnd/>
          </a:ln>
        </p:spPr>
        <p:txBody>
          <a:bodyPr/>
          <a:lstStyle/>
          <a:p>
            <a:pPr marL="342900" indent="-342900" eaLnBrk="1" hangingPunct="1">
              <a:spcBef>
                <a:spcPct val="20000"/>
              </a:spcBef>
            </a:pPr>
            <a:endParaRPr lang="ro-RO" altLang="en-US" sz="1400">
              <a:latin typeface="Arial" charset="0"/>
            </a:endParaRPr>
          </a:p>
        </p:txBody>
      </p:sp>
      <p:sp>
        <p:nvSpPr>
          <p:cNvPr id="16395" name="Text Box 12"/>
          <p:cNvSpPr txBox="1">
            <a:spLocks noChangeArrowheads="1"/>
          </p:cNvSpPr>
          <p:nvPr/>
        </p:nvSpPr>
        <p:spPr bwMode="auto">
          <a:xfrm>
            <a:off x="2752725" y="5534025"/>
            <a:ext cx="2339975" cy="400050"/>
          </a:xfrm>
          <a:prstGeom prst="rect">
            <a:avLst/>
          </a:prstGeom>
          <a:noFill/>
          <a:ln w="9525">
            <a:noFill/>
            <a:miter lim="800000"/>
            <a:headEnd/>
            <a:tailEnd/>
          </a:ln>
        </p:spPr>
        <p:txBody>
          <a:bodyPr>
            <a:spAutoFit/>
          </a:bodyPr>
          <a:lstStyle/>
          <a:p>
            <a:r>
              <a:rPr lang="ro-RO" altLang="en-US" sz="2000" b="1" dirty="0">
                <a:latin typeface="Arial Black" pitchFamily="34" charset="0"/>
              </a:rPr>
              <a:t>Vlad Dracula</a:t>
            </a:r>
            <a:endParaRPr lang="en-US" altLang="en-US" sz="2000" b="1" dirty="0">
              <a:latin typeface="Arial Black" pitchFamily="34" charset="0"/>
            </a:endParaRPr>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Michel le Brave"/>
          <p:cNvPicPr>
            <a:picLocks noChangeAspect="1" noChangeArrowheads="1"/>
          </p:cNvPicPr>
          <p:nvPr/>
        </p:nvPicPr>
        <p:blipFill>
          <a:blip r:embed="rId2"/>
          <a:srcRect/>
          <a:stretch>
            <a:fillRect/>
          </a:stretch>
        </p:blipFill>
        <p:spPr bwMode="auto">
          <a:xfrm>
            <a:off x="609600" y="882650"/>
            <a:ext cx="1793875" cy="2286000"/>
          </a:xfrm>
          <a:prstGeom prst="rect">
            <a:avLst/>
          </a:prstGeom>
          <a:noFill/>
          <a:ln w="9525">
            <a:noFill/>
            <a:miter lim="800000"/>
            <a:headEnd/>
            <a:tailEnd/>
          </a:ln>
        </p:spPr>
      </p:pic>
      <p:sp>
        <p:nvSpPr>
          <p:cNvPr id="7" name="Rectangle 17"/>
          <p:cNvSpPr>
            <a:spLocks noGrp="1" noChangeArrowheads="1"/>
          </p:cNvSpPr>
          <p:nvPr>
            <p:ph type="title"/>
          </p:nvPr>
        </p:nvSpPr>
        <p:spPr>
          <a:noFill/>
        </p:spPr>
        <p:txBody>
          <a:bodyPr/>
          <a:lstStyle/>
          <a:p>
            <a:pPr eaLnBrk="1" hangingPunct="1">
              <a:spcBef>
                <a:spcPct val="20000"/>
              </a:spcBef>
            </a:pPr>
            <a:r>
              <a:rPr lang="en-US" altLang="en-US" sz="2800" b="1" dirty="0" smtClean="0">
                <a:solidFill>
                  <a:srgbClr val="C00000"/>
                </a:solidFill>
                <a:latin typeface="Arial Black" pitchFamily="34" charset="0"/>
              </a:rPr>
              <a:t>XVII </a:t>
            </a:r>
            <a:r>
              <a:rPr lang="en-US" altLang="en-US" sz="2800" b="1" dirty="0" err="1" smtClean="0">
                <a:solidFill>
                  <a:srgbClr val="C00000"/>
                </a:solidFill>
                <a:latin typeface="Arial Black" pitchFamily="34" charset="0"/>
              </a:rPr>
              <a:t>th</a:t>
            </a:r>
            <a:r>
              <a:rPr lang="en-US" altLang="en-US" sz="2800" b="1" dirty="0" smtClean="0">
                <a:solidFill>
                  <a:srgbClr val="C00000"/>
                </a:solidFill>
                <a:latin typeface="Arial Black" pitchFamily="34" charset="0"/>
              </a:rPr>
              <a:t> – XIX </a:t>
            </a:r>
            <a:r>
              <a:rPr lang="en-US" altLang="en-US" sz="2800" b="1" dirty="0" err="1" smtClean="0">
                <a:solidFill>
                  <a:srgbClr val="C00000"/>
                </a:solidFill>
                <a:latin typeface="Arial Black" pitchFamily="34" charset="0"/>
              </a:rPr>
              <a:t>th</a:t>
            </a:r>
            <a:r>
              <a:rPr lang="en-US" altLang="en-US" sz="2800" b="1" dirty="0" smtClean="0">
                <a:solidFill>
                  <a:srgbClr val="C00000"/>
                </a:solidFill>
                <a:latin typeface="Arial Black" pitchFamily="34" charset="0"/>
              </a:rPr>
              <a:t> Century Romanian Kings</a:t>
            </a:r>
          </a:p>
        </p:txBody>
      </p:sp>
      <p:pic>
        <p:nvPicPr>
          <p:cNvPr id="17412" name="Picture 9" descr="cuzaC"/>
          <p:cNvPicPr>
            <a:picLocks noChangeAspect="1" noChangeArrowheads="1"/>
          </p:cNvPicPr>
          <p:nvPr/>
        </p:nvPicPr>
        <p:blipFill>
          <a:blip r:embed="rId3"/>
          <a:srcRect/>
          <a:stretch>
            <a:fillRect/>
          </a:stretch>
        </p:blipFill>
        <p:spPr bwMode="auto">
          <a:xfrm>
            <a:off x="2932113" y="882650"/>
            <a:ext cx="1624012" cy="2286000"/>
          </a:xfrm>
          <a:prstGeom prst="rect">
            <a:avLst/>
          </a:prstGeom>
          <a:noFill/>
          <a:ln w="9525">
            <a:noFill/>
            <a:miter lim="800000"/>
            <a:headEnd/>
            <a:tailEnd/>
          </a:ln>
        </p:spPr>
      </p:pic>
      <p:pic>
        <p:nvPicPr>
          <p:cNvPr id="17413" name="Picture 2"/>
          <p:cNvPicPr>
            <a:picLocks noChangeAspect="1" noChangeArrowheads="1"/>
          </p:cNvPicPr>
          <p:nvPr/>
        </p:nvPicPr>
        <p:blipFill>
          <a:blip r:embed="rId4"/>
          <a:srcRect/>
          <a:stretch>
            <a:fillRect/>
          </a:stretch>
        </p:blipFill>
        <p:spPr bwMode="auto">
          <a:xfrm>
            <a:off x="5041900" y="831850"/>
            <a:ext cx="1384300" cy="2292350"/>
          </a:xfrm>
          <a:prstGeom prst="rect">
            <a:avLst/>
          </a:prstGeom>
          <a:noFill/>
          <a:ln w="9525">
            <a:noFill/>
            <a:miter lim="800000"/>
            <a:headEnd/>
            <a:tailEnd/>
          </a:ln>
          <a:effectLst>
            <a:prstShdw prst="shdw13" dist="53882" dir="13500000">
              <a:schemeClr val="bg2">
                <a:alpha val="50000"/>
              </a:schemeClr>
            </a:prstShdw>
          </a:effectLst>
        </p:spPr>
      </p:pic>
      <p:sp>
        <p:nvSpPr>
          <p:cNvPr id="17414" name="Text Box 10"/>
          <p:cNvSpPr txBox="1">
            <a:spLocks noChangeArrowheads="1"/>
          </p:cNvSpPr>
          <p:nvPr/>
        </p:nvSpPr>
        <p:spPr bwMode="auto">
          <a:xfrm>
            <a:off x="576263" y="3168650"/>
            <a:ext cx="1827212" cy="646113"/>
          </a:xfrm>
          <a:prstGeom prst="rect">
            <a:avLst/>
          </a:prstGeom>
          <a:noFill/>
          <a:ln w="9525">
            <a:noFill/>
            <a:miter lim="800000"/>
            <a:headEnd/>
            <a:tailEnd/>
          </a:ln>
        </p:spPr>
        <p:txBody>
          <a:bodyPr>
            <a:spAutoFit/>
          </a:bodyPr>
          <a:lstStyle/>
          <a:p>
            <a:r>
              <a:rPr lang="ro-RO" altLang="en-US" b="1" dirty="0">
                <a:latin typeface="Arial Black" pitchFamily="34" charset="0"/>
              </a:rPr>
              <a:t>Mi</a:t>
            </a:r>
            <a:r>
              <a:rPr lang="en-US" altLang="en-US" b="1" dirty="0" err="1">
                <a:latin typeface="Arial Black" pitchFamily="34" charset="0"/>
              </a:rPr>
              <a:t>chael</a:t>
            </a:r>
            <a:r>
              <a:rPr lang="en-US" altLang="en-US" b="1" dirty="0">
                <a:latin typeface="Arial Black" pitchFamily="34" charset="0"/>
              </a:rPr>
              <a:t> the</a:t>
            </a:r>
            <a:r>
              <a:rPr lang="ro-RO" altLang="en-US" b="1" dirty="0">
                <a:latin typeface="Arial Black" pitchFamily="34" charset="0"/>
              </a:rPr>
              <a:t> Brave</a:t>
            </a:r>
          </a:p>
        </p:txBody>
      </p:sp>
      <p:sp>
        <p:nvSpPr>
          <p:cNvPr id="17415" name="Text Box 13"/>
          <p:cNvSpPr txBox="1">
            <a:spLocks noChangeArrowheads="1"/>
          </p:cNvSpPr>
          <p:nvPr/>
        </p:nvSpPr>
        <p:spPr bwMode="auto">
          <a:xfrm>
            <a:off x="2932113" y="3168650"/>
            <a:ext cx="1624012" cy="646113"/>
          </a:xfrm>
          <a:prstGeom prst="rect">
            <a:avLst/>
          </a:prstGeom>
          <a:noFill/>
          <a:ln w="9525">
            <a:noFill/>
            <a:miter lim="800000"/>
            <a:headEnd/>
            <a:tailEnd/>
          </a:ln>
        </p:spPr>
        <p:txBody>
          <a:bodyPr>
            <a:spAutoFit/>
          </a:bodyPr>
          <a:lstStyle/>
          <a:p>
            <a:r>
              <a:rPr lang="ro-RO" altLang="en-US" dirty="0">
                <a:latin typeface="Arial Black" pitchFamily="34" charset="0"/>
              </a:rPr>
              <a:t> </a:t>
            </a:r>
            <a:r>
              <a:rPr lang="ro-RO" altLang="en-US" b="1" dirty="0">
                <a:latin typeface="Arial Black" pitchFamily="34" charset="0"/>
              </a:rPr>
              <a:t>Alexandru Ioan Cuza</a:t>
            </a:r>
            <a:endParaRPr lang="en-US" altLang="en-US" b="1" dirty="0">
              <a:latin typeface="Arial Black" pitchFamily="34" charset="0"/>
            </a:endParaRPr>
          </a:p>
        </p:txBody>
      </p:sp>
      <p:sp>
        <p:nvSpPr>
          <p:cNvPr id="17416" name="Text Box 16"/>
          <p:cNvSpPr txBox="1">
            <a:spLocks noChangeArrowheads="1"/>
          </p:cNvSpPr>
          <p:nvPr/>
        </p:nvSpPr>
        <p:spPr bwMode="auto">
          <a:xfrm>
            <a:off x="4835525" y="3157538"/>
            <a:ext cx="1835150" cy="646112"/>
          </a:xfrm>
          <a:prstGeom prst="rect">
            <a:avLst/>
          </a:prstGeom>
          <a:noFill/>
          <a:ln w="9525">
            <a:noFill/>
            <a:miter lim="800000"/>
            <a:headEnd/>
            <a:tailEnd/>
          </a:ln>
        </p:spPr>
        <p:txBody>
          <a:bodyPr>
            <a:spAutoFit/>
          </a:bodyPr>
          <a:lstStyle/>
          <a:p>
            <a:r>
              <a:rPr lang="ro-RO" altLang="en-US" b="1" dirty="0">
                <a:latin typeface="Arial Black" pitchFamily="34" charset="0"/>
              </a:rPr>
              <a:t>King Carol </a:t>
            </a:r>
            <a:r>
              <a:rPr lang="en-US" altLang="en-US" b="1" dirty="0">
                <a:latin typeface="Arial Black" pitchFamily="34" charset="0"/>
              </a:rPr>
              <a:t>of</a:t>
            </a:r>
            <a:r>
              <a:rPr lang="ro-RO" altLang="en-US" b="1" dirty="0">
                <a:latin typeface="Arial Black" pitchFamily="34" charset="0"/>
              </a:rPr>
              <a:t> Hohenzollern</a:t>
            </a:r>
          </a:p>
        </p:txBody>
      </p:sp>
      <p:pic>
        <p:nvPicPr>
          <p:cNvPr id="17417" name="Picture 7" descr="Imagini pentru regele ferdinand"/>
          <p:cNvPicPr>
            <a:picLocks noChangeAspect="1" noChangeArrowheads="1"/>
          </p:cNvPicPr>
          <p:nvPr/>
        </p:nvPicPr>
        <p:blipFill>
          <a:blip r:embed="rId5"/>
          <a:srcRect/>
          <a:stretch>
            <a:fillRect/>
          </a:stretch>
        </p:blipFill>
        <p:spPr bwMode="auto">
          <a:xfrm>
            <a:off x="6980238" y="838200"/>
            <a:ext cx="1704975" cy="2286000"/>
          </a:xfrm>
          <a:prstGeom prst="rect">
            <a:avLst/>
          </a:prstGeom>
          <a:noFill/>
          <a:ln w="9525">
            <a:noFill/>
            <a:miter lim="800000"/>
            <a:headEnd/>
            <a:tailEnd/>
          </a:ln>
        </p:spPr>
      </p:pic>
      <p:sp>
        <p:nvSpPr>
          <p:cNvPr id="17418" name="Text Box 16"/>
          <p:cNvSpPr txBox="1">
            <a:spLocks noChangeArrowheads="1"/>
          </p:cNvSpPr>
          <p:nvPr/>
        </p:nvSpPr>
        <p:spPr bwMode="auto">
          <a:xfrm>
            <a:off x="6980238" y="3124200"/>
            <a:ext cx="1835150" cy="646113"/>
          </a:xfrm>
          <a:prstGeom prst="rect">
            <a:avLst/>
          </a:prstGeom>
          <a:noFill/>
          <a:ln w="9525">
            <a:noFill/>
            <a:miter lim="800000"/>
            <a:headEnd/>
            <a:tailEnd/>
          </a:ln>
        </p:spPr>
        <p:txBody>
          <a:bodyPr>
            <a:spAutoFit/>
          </a:bodyPr>
          <a:lstStyle/>
          <a:p>
            <a:r>
              <a:rPr lang="ro-RO" altLang="en-US" b="1" dirty="0">
                <a:latin typeface="Arial Black" pitchFamily="34" charset="0"/>
              </a:rPr>
              <a:t>King Ferdinand</a:t>
            </a:r>
          </a:p>
        </p:txBody>
      </p:sp>
      <p:pic>
        <p:nvPicPr>
          <p:cNvPr id="17419" name="Picture 9" descr="Imagini pentru carol al II"/>
          <p:cNvPicPr>
            <a:picLocks noChangeAspect="1" noChangeArrowheads="1"/>
          </p:cNvPicPr>
          <p:nvPr/>
        </p:nvPicPr>
        <p:blipFill>
          <a:blip r:embed="rId6"/>
          <a:srcRect/>
          <a:stretch>
            <a:fillRect/>
          </a:stretch>
        </p:blipFill>
        <p:spPr bwMode="auto">
          <a:xfrm>
            <a:off x="228600" y="3778250"/>
            <a:ext cx="3568700" cy="2090738"/>
          </a:xfrm>
          <a:prstGeom prst="rect">
            <a:avLst/>
          </a:prstGeom>
          <a:noFill/>
          <a:ln w="9525">
            <a:noFill/>
            <a:miter lim="800000"/>
            <a:headEnd/>
            <a:tailEnd/>
          </a:ln>
        </p:spPr>
      </p:pic>
      <p:sp>
        <p:nvSpPr>
          <p:cNvPr id="17420" name="Text Box 16"/>
          <p:cNvSpPr txBox="1">
            <a:spLocks noChangeArrowheads="1"/>
          </p:cNvSpPr>
          <p:nvPr/>
        </p:nvSpPr>
        <p:spPr bwMode="auto">
          <a:xfrm>
            <a:off x="914400" y="6046788"/>
            <a:ext cx="2728913" cy="369887"/>
          </a:xfrm>
          <a:prstGeom prst="rect">
            <a:avLst/>
          </a:prstGeom>
          <a:noFill/>
          <a:ln w="9525">
            <a:noFill/>
            <a:miter lim="800000"/>
            <a:headEnd/>
            <a:tailEnd/>
          </a:ln>
        </p:spPr>
        <p:txBody>
          <a:bodyPr>
            <a:spAutoFit/>
          </a:bodyPr>
          <a:lstStyle/>
          <a:p>
            <a:r>
              <a:rPr lang="ro-RO" altLang="en-US" b="1" dirty="0">
                <a:latin typeface="Arial Black" pitchFamily="34" charset="0"/>
              </a:rPr>
              <a:t>King Carol </a:t>
            </a:r>
            <a:r>
              <a:rPr lang="en-US" altLang="en-US" b="1" dirty="0" smtClean="0">
                <a:latin typeface="Arial Black" pitchFamily="34" charset="0"/>
              </a:rPr>
              <a:t>II</a:t>
            </a:r>
            <a:endParaRPr lang="ro-RO" altLang="en-US" b="1" dirty="0">
              <a:latin typeface="Arial Black" pitchFamily="34" charset="0"/>
            </a:endParaRPr>
          </a:p>
        </p:txBody>
      </p:sp>
      <p:pic>
        <p:nvPicPr>
          <p:cNvPr id="17421" name="Picture 11" descr="Imagini pentru regele mihai"/>
          <p:cNvPicPr>
            <a:picLocks noChangeAspect="1" noChangeArrowheads="1"/>
          </p:cNvPicPr>
          <p:nvPr/>
        </p:nvPicPr>
        <p:blipFill>
          <a:blip r:embed="rId7"/>
          <a:srcRect/>
          <a:stretch>
            <a:fillRect/>
          </a:stretch>
        </p:blipFill>
        <p:spPr bwMode="auto">
          <a:xfrm>
            <a:off x="4556125" y="3806825"/>
            <a:ext cx="2081213" cy="2609850"/>
          </a:xfrm>
          <a:prstGeom prst="rect">
            <a:avLst/>
          </a:prstGeom>
          <a:noFill/>
          <a:ln w="9525">
            <a:noFill/>
            <a:miter lim="800000"/>
            <a:headEnd/>
            <a:tailEnd/>
          </a:ln>
        </p:spPr>
      </p:pic>
      <p:sp>
        <p:nvSpPr>
          <p:cNvPr id="17422" name="Text Box 16"/>
          <p:cNvSpPr txBox="1">
            <a:spLocks noChangeArrowheads="1"/>
          </p:cNvSpPr>
          <p:nvPr/>
        </p:nvSpPr>
        <p:spPr bwMode="auto">
          <a:xfrm>
            <a:off x="6637338" y="4927600"/>
            <a:ext cx="2390775" cy="369888"/>
          </a:xfrm>
          <a:prstGeom prst="rect">
            <a:avLst/>
          </a:prstGeom>
          <a:noFill/>
          <a:ln w="9525">
            <a:noFill/>
            <a:miter lim="800000"/>
            <a:headEnd/>
            <a:tailEnd/>
          </a:ln>
        </p:spPr>
        <p:txBody>
          <a:bodyPr>
            <a:spAutoFit/>
          </a:bodyPr>
          <a:lstStyle/>
          <a:p>
            <a:r>
              <a:rPr lang="ro-RO" altLang="en-US" b="1" dirty="0">
                <a:latin typeface="Arial Black" pitchFamily="34" charset="0"/>
              </a:rPr>
              <a:t>King </a:t>
            </a:r>
            <a:r>
              <a:rPr lang="ro-RO" altLang="en-US" b="1" dirty="0" smtClean="0">
                <a:latin typeface="Arial Black" pitchFamily="34" charset="0"/>
              </a:rPr>
              <a:t>M</a:t>
            </a:r>
            <a:r>
              <a:rPr lang="en-US" altLang="en-US" b="1" dirty="0" err="1" smtClean="0">
                <a:latin typeface="Arial Black" pitchFamily="34" charset="0"/>
              </a:rPr>
              <a:t>i</a:t>
            </a:r>
            <a:r>
              <a:rPr lang="ro-RO" altLang="en-US" b="1" dirty="0" smtClean="0">
                <a:latin typeface="Arial Black" pitchFamily="34" charset="0"/>
              </a:rPr>
              <a:t>hai</a:t>
            </a:r>
            <a:endParaRPr lang="ro-RO" altLang="en-US" b="1" dirty="0">
              <a:latin typeface="Arial Black" pitchFamily="34" charset="0"/>
            </a:endParaRPr>
          </a:p>
        </p:txBody>
      </p:sp>
    </p:spTree>
  </p:cSld>
  <p:clrMapOvr>
    <a:masterClrMapping/>
  </p:clrMapOvr>
  <p:transition spd="med">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438400" y="152400"/>
            <a:ext cx="3810000" cy="635000"/>
          </a:xfrm>
        </p:spPr>
        <p:txBody>
          <a:bodyPr/>
          <a:lstStyle/>
          <a:p>
            <a:pPr eaLnBrk="1" hangingPunct="1"/>
            <a:r>
              <a:rPr lang="ro-RO" altLang="en-US" b="1" dirty="0" smtClean="0">
                <a:solidFill>
                  <a:srgbClr val="C00000"/>
                </a:solidFill>
                <a:latin typeface="Arial Black" pitchFamily="34" charset="0"/>
              </a:rPr>
              <a:t>G</a:t>
            </a:r>
            <a:r>
              <a:rPr lang="en-US" altLang="en-US" b="1" dirty="0" smtClean="0">
                <a:solidFill>
                  <a:srgbClr val="C00000"/>
                </a:solidFill>
                <a:latin typeface="Arial Black" pitchFamily="34" charset="0"/>
                <a:cs typeface="Arial" charset="0"/>
              </a:rPr>
              <a:t>e</a:t>
            </a:r>
            <a:r>
              <a:rPr lang="ro-RO" altLang="en-US" b="1" dirty="0" err="1" smtClean="0">
                <a:solidFill>
                  <a:srgbClr val="C00000"/>
                </a:solidFill>
                <a:latin typeface="Arial Black" pitchFamily="34" charset="0"/>
              </a:rPr>
              <a:t>ogra</a:t>
            </a:r>
            <a:r>
              <a:rPr lang="en-US" altLang="en-US" b="1" dirty="0" err="1" smtClean="0">
                <a:solidFill>
                  <a:srgbClr val="C00000"/>
                </a:solidFill>
                <a:latin typeface="Arial Black" pitchFamily="34" charset="0"/>
              </a:rPr>
              <a:t>phy</a:t>
            </a:r>
            <a:endParaRPr lang="en-US" altLang="en-US" b="1" dirty="0" smtClean="0">
              <a:solidFill>
                <a:srgbClr val="C00000"/>
              </a:solidFill>
              <a:latin typeface="Arial Black" pitchFamily="34" charset="0"/>
            </a:endParaRPr>
          </a:p>
        </p:txBody>
      </p:sp>
      <p:pic>
        <p:nvPicPr>
          <p:cNvPr id="18435" name="Picture 3" descr="harta1"/>
          <p:cNvPicPr>
            <a:picLocks noGrp="1" noChangeAspect="1" noChangeArrowheads="1"/>
          </p:cNvPicPr>
          <p:nvPr>
            <p:ph sz="half" idx="1"/>
          </p:nvPr>
        </p:nvPicPr>
        <p:blipFill>
          <a:blip r:embed="rId3">
            <a:clrChange>
              <a:clrFrom>
                <a:srgbClr val="000000"/>
              </a:clrFrom>
              <a:clrTo>
                <a:srgbClr val="000000">
                  <a:alpha val="0"/>
                </a:srgbClr>
              </a:clrTo>
            </a:clrChange>
          </a:blip>
          <a:srcRect/>
          <a:stretch>
            <a:fillRect/>
          </a:stretch>
        </p:blipFill>
        <p:spPr>
          <a:xfrm>
            <a:off x="0" y="762000"/>
            <a:ext cx="3892550" cy="3200400"/>
          </a:xfrm>
          <a:ln>
            <a:solidFill>
              <a:srgbClr val="FFFFFF"/>
            </a:solidFill>
          </a:ln>
          <a:effectLst>
            <a:outerShdw dist="107763" dir="2700000" algn="ctr" rotWithShape="0">
              <a:schemeClr val="bg2">
                <a:alpha val="50000"/>
              </a:schemeClr>
            </a:outerShdw>
          </a:effectLst>
        </p:spPr>
      </p:pic>
      <p:pic>
        <p:nvPicPr>
          <p:cNvPr id="18436" name="Picture 4" descr="Romania's map"/>
          <p:cNvPicPr>
            <a:picLocks noGrp="1" noChangeAspect="1" noChangeArrowheads="1"/>
          </p:cNvPicPr>
          <p:nvPr>
            <p:ph sz="half" idx="2"/>
          </p:nvPr>
        </p:nvPicPr>
        <p:blipFill>
          <a:blip r:embed="rId4">
            <a:clrChange>
              <a:clrFrom>
                <a:srgbClr val="EFE7E7"/>
              </a:clrFrom>
              <a:clrTo>
                <a:srgbClr val="EFE7E7">
                  <a:alpha val="0"/>
                </a:srgbClr>
              </a:clrTo>
            </a:clrChange>
          </a:blip>
          <a:srcRect/>
          <a:stretch>
            <a:fillRect/>
          </a:stretch>
        </p:blipFill>
        <p:spPr>
          <a:xfrm>
            <a:off x="3581400" y="2895600"/>
            <a:ext cx="4984750" cy="3722688"/>
          </a:xfrm>
          <a:ln>
            <a:solidFill>
              <a:srgbClr val="FFFFFF"/>
            </a:solidFill>
          </a:ln>
          <a:effectLst>
            <a:outerShdw dist="107763" dir="2700000" algn="ctr" rotWithShape="0">
              <a:schemeClr val="bg2">
                <a:alpha val="50000"/>
              </a:schemeClr>
            </a:outerShdw>
          </a:effectLst>
        </p:spPr>
      </p:pic>
      <p:sp>
        <p:nvSpPr>
          <p:cNvPr id="18437" name="Text Box 5"/>
          <p:cNvSpPr txBox="1">
            <a:spLocks noChangeArrowheads="1"/>
          </p:cNvSpPr>
          <p:nvPr/>
        </p:nvSpPr>
        <p:spPr bwMode="auto">
          <a:xfrm>
            <a:off x="304800" y="4495800"/>
            <a:ext cx="3733800" cy="1323975"/>
          </a:xfrm>
          <a:prstGeom prst="rect">
            <a:avLst/>
          </a:prstGeom>
          <a:noFill/>
          <a:ln w="9525">
            <a:noFill/>
            <a:miter lim="800000"/>
            <a:headEnd/>
            <a:tailEnd/>
          </a:ln>
        </p:spPr>
        <p:txBody>
          <a:bodyPr>
            <a:spAutoFit/>
          </a:bodyPr>
          <a:lstStyle/>
          <a:p>
            <a:r>
              <a:rPr lang="en-US" altLang="en-US" sz="2000" dirty="0">
                <a:latin typeface="Arial Black" pitchFamily="34" charset="0"/>
              </a:rPr>
              <a:t>But today there are 41 counties, called “</a:t>
            </a:r>
            <a:r>
              <a:rPr lang="en-US" altLang="en-US" sz="2000" dirty="0" err="1">
                <a:latin typeface="Arial Black" pitchFamily="34" charset="0"/>
              </a:rPr>
              <a:t>jude</a:t>
            </a:r>
            <a:r>
              <a:rPr lang="ro-RO" altLang="en-US" sz="2000" dirty="0">
                <a:latin typeface="Arial Black" pitchFamily="34" charset="0"/>
              </a:rPr>
              <a:t>ţ</a:t>
            </a:r>
            <a:r>
              <a:rPr lang="en-US" altLang="en-US" sz="2000" dirty="0">
                <a:latin typeface="Arial Black" pitchFamily="34" charset="0"/>
              </a:rPr>
              <a:t>e” and the district of Bucharest, our capital.</a:t>
            </a:r>
          </a:p>
        </p:txBody>
      </p:sp>
      <p:sp>
        <p:nvSpPr>
          <p:cNvPr id="18438" name="Text Box 6"/>
          <p:cNvSpPr txBox="1">
            <a:spLocks noChangeArrowheads="1"/>
          </p:cNvSpPr>
          <p:nvPr/>
        </p:nvSpPr>
        <p:spPr bwMode="auto">
          <a:xfrm>
            <a:off x="3906838" y="914400"/>
            <a:ext cx="5237162" cy="2246313"/>
          </a:xfrm>
          <a:prstGeom prst="rect">
            <a:avLst/>
          </a:prstGeom>
          <a:noFill/>
          <a:ln w="9525">
            <a:noFill/>
            <a:miter lim="800000"/>
            <a:headEnd/>
            <a:tailEnd/>
          </a:ln>
        </p:spPr>
        <p:txBody>
          <a:bodyPr>
            <a:spAutoFit/>
          </a:bodyPr>
          <a:lstStyle/>
          <a:p>
            <a:r>
              <a:rPr lang="fr-FR" altLang="en-US" sz="2000" b="1" dirty="0">
                <a:latin typeface="Arial Black" pitchFamily="34" charset="0"/>
              </a:rPr>
              <a:t>Romania </a:t>
            </a:r>
            <a:r>
              <a:rPr lang="fr-FR" altLang="en-US" sz="2000" b="1" dirty="0" err="1">
                <a:latin typeface="Arial Black" pitchFamily="34" charset="0"/>
              </a:rPr>
              <a:t>is</a:t>
            </a:r>
            <a:r>
              <a:rPr lang="fr-FR" altLang="en-US" sz="2000" b="1" dirty="0">
                <a:latin typeface="Arial Black" pitchFamily="34" charset="0"/>
              </a:rPr>
              <a:t> </a:t>
            </a:r>
            <a:r>
              <a:rPr lang="fr-FR" altLang="en-US" sz="2000" b="1" dirty="0" err="1">
                <a:latin typeface="Arial Black" pitchFamily="34" charset="0"/>
              </a:rPr>
              <a:t>divided</a:t>
            </a:r>
            <a:r>
              <a:rPr lang="fr-FR" altLang="en-US" sz="2000" b="1" dirty="0">
                <a:latin typeface="Arial Black" pitchFamily="34" charset="0"/>
              </a:rPr>
              <a:t> </a:t>
            </a:r>
            <a:r>
              <a:rPr lang="fr-FR" altLang="en-US" sz="2000" b="1" dirty="0" err="1" smtClean="0">
                <a:latin typeface="Arial Black" pitchFamily="34" charset="0"/>
              </a:rPr>
              <a:t>into</a:t>
            </a:r>
            <a:r>
              <a:rPr lang="fr-FR" altLang="en-US" sz="2000" b="1" dirty="0" smtClean="0">
                <a:latin typeface="Arial Black" pitchFamily="34" charset="0"/>
              </a:rPr>
              <a:t> </a:t>
            </a:r>
            <a:r>
              <a:rPr lang="fr-FR" altLang="en-US" sz="2000" b="1" dirty="0">
                <a:latin typeface="Arial Black" pitchFamily="34" charset="0"/>
              </a:rPr>
              <a:t>9 </a:t>
            </a:r>
            <a:r>
              <a:rPr lang="fr-FR" altLang="en-US" sz="2000" b="1" dirty="0" err="1">
                <a:latin typeface="Arial Black" pitchFamily="34" charset="0"/>
              </a:rPr>
              <a:t>historical</a:t>
            </a:r>
            <a:r>
              <a:rPr lang="fr-FR" altLang="en-US" sz="2000" b="1" dirty="0">
                <a:latin typeface="Arial Black" pitchFamily="34" charset="0"/>
              </a:rPr>
              <a:t> </a:t>
            </a:r>
            <a:r>
              <a:rPr lang="fr-FR" altLang="en-US" sz="2000" b="1" dirty="0" err="1">
                <a:latin typeface="Arial Black" pitchFamily="34" charset="0"/>
              </a:rPr>
              <a:t>regions</a:t>
            </a:r>
            <a:r>
              <a:rPr lang="fr-FR" altLang="en-US" sz="2000" b="1" dirty="0">
                <a:latin typeface="Arial Black" pitchFamily="34" charset="0"/>
              </a:rPr>
              <a:t>, </a:t>
            </a:r>
            <a:r>
              <a:rPr lang="fr-FR" altLang="en-US" sz="2000" b="1" dirty="0" err="1">
                <a:latin typeface="Arial Black" pitchFamily="34" charset="0"/>
              </a:rPr>
              <a:t>Moldavia</a:t>
            </a:r>
            <a:r>
              <a:rPr lang="fr-FR" altLang="en-US" sz="2000" b="1" dirty="0">
                <a:latin typeface="Arial Black" pitchFamily="34" charset="0"/>
              </a:rPr>
              <a:t> and Dobroudja in the East, </a:t>
            </a:r>
            <a:r>
              <a:rPr lang="fr-FR" altLang="en-US" sz="2000" b="1" dirty="0" err="1">
                <a:latin typeface="Arial Black" pitchFamily="34" charset="0"/>
              </a:rPr>
              <a:t>Valachia</a:t>
            </a:r>
            <a:r>
              <a:rPr lang="fr-FR" altLang="en-US" sz="2000" b="1" dirty="0">
                <a:latin typeface="Arial Black" pitchFamily="34" charset="0"/>
              </a:rPr>
              <a:t> and </a:t>
            </a:r>
            <a:r>
              <a:rPr lang="fr-FR" altLang="en-US" sz="2000" b="1" dirty="0" err="1">
                <a:latin typeface="Arial Black" pitchFamily="34" charset="0"/>
              </a:rPr>
              <a:t>Oltenia</a:t>
            </a:r>
            <a:r>
              <a:rPr lang="fr-FR" altLang="en-US" sz="2000" b="1" dirty="0">
                <a:latin typeface="Arial Black" pitchFamily="34" charset="0"/>
              </a:rPr>
              <a:t> in the </a:t>
            </a:r>
            <a:r>
              <a:rPr lang="fr-FR" altLang="en-US" sz="2000" b="1" dirty="0" err="1">
                <a:latin typeface="Arial Black" pitchFamily="34" charset="0"/>
              </a:rPr>
              <a:t>south</a:t>
            </a:r>
            <a:r>
              <a:rPr lang="fr-FR" altLang="en-US" sz="2000" b="1" dirty="0">
                <a:latin typeface="Arial Black" pitchFamily="34" charset="0"/>
              </a:rPr>
              <a:t>, Banat and </a:t>
            </a:r>
            <a:r>
              <a:rPr lang="fr-FR" altLang="en-US" sz="2000" b="1" dirty="0" err="1">
                <a:latin typeface="Arial Black" pitchFamily="34" charset="0"/>
              </a:rPr>
              <a:t>Crisana</a:t>
            </a:r>
            <a:r>
              <a:rPr lang="fr-FR" altLang="en-US" sz="2000" b="1" dirty="0">
                <a:latin typeface="Arial Black" pitchFamily="34" charset="0"/>
              </a:rPr>
              <a:t> in the </a:t>
            </a:r>
            <a:r>
              <a:rPr lang="fr-FR" altLang="en-US" sz="2000" b="1" dirty="0" err="1">
                <a:latin typeface="Arial Black" pitchFamily="34" charset="0"/>
              </a:rPr>
              <a:t>west</a:t>
            </a:r>
            <a:r>
              <a:rPr lang="fr-FR" altLang="en-US" sz="2000" b="1" dirty="0">
                <a:latin typeface="Arial Black" pitchFamily="34" charset="0"/>
              </a:rPr>
              <a:t>, Maramures and </a:t>
            </a:r>
            <a:r>
              <a:rPr lang="fr-FR" altLang="en-US" sz="2000" b="1" dirty="0" err="1">
                <a:latin typeface="Arial Black" pitchFamily="34" charset="0"/>
              </a:rPr>
              <a:t>Bucovin</a:t>
            </a:r>
            <a:r>
              <a:rPr lang="en-US" altLang="en-US" sz="2000" b="1" dirty="0">
                <a:latin typeface="Arial Black" pitchFamily="34" charset="0"/>
              </a:rPr>
              <a:t>a</a:t>
            </a:r>
            <a:r>
              <a:rPr lang="fr-FR" altLang="en-US" sz="2000" b="1" dirty="0">
                <a:latin typeface="Arial Black" pitchFamily="34" charset="0"/>
              </a:rPr>
              <a:t> in the </a:t>
            </a:r>
            <a:r>
              <a:rPr lang="fr-FR" altLang="en-US" sz="2000" b="1" dirty="0" err="1">
                <a:latin typeface="Arial Black" pitchFamily="34" charset="0"/>
              </a:rPr>
              <a:t>north</a:t>
            </a:r>
            <a:r>
              <a:rPr lang="fr-FR" altLang="en-US" sz="2000" b="1" dirty="0">
                <a:latin typeface="Arial Black" pitchFamily="34" charset="0"/>
              </a:rPr>
              <a:t> and </a:t>
            </a:r>
            <a:r>
              <a:rPr lang="fr-FR" altLang="en-US" sz="2000" b="1" dirty="0" err="1">
                <a:latin typeface="Arial Black" pitchFamily="34" charset="0"/>
              </a:rPr>
              <a:t>Transylvania</a:t>
            </a:r>
            <a:r>
              <a:rPr lang="fr-FR" altLang="en-US" sz="2000" b="1" dirty="0">
                <a:latin typeface="Arial Black" pitchFamily="34" charset="0"/>
              </a:rPr>
              <a:t> in the Centre. </a:t>
            </a:r>
            <a:endParaRPr lang="en-US" altLang="en-US" sz="2000" b="1" dirty="0">
              <a:latin typeface="Arial Black" pitchFamily="34" charset="0"/>
            </a:endParaRPr>
          </a:p>
        </p:txBody>
      </p:sp>
    </p:spTree>
  </p:cSld>
  <p:clrMapOvr>
    <a:masterClrMapping/>
  </p:clrMapOvr>
  <p:transition spd="med">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AutoShape 7" descr="Imagini pentru romania harta satelit"/>
          <p:cNvSpPr>
            <a:spLocks noChangeAspect="1" noChangeArrowheads="1"/>
          </p:cNvSpPr>
          <p:nvPr/>
        </p:nvSpPr>
        <p:spPr bwMode="auto">
          <a:xfrm>
            <a:off x="160338" y="-144463"/>
            <a:ext cx="304800" cy="304801"/>
          </a:xfrm>
          <a:prstGeom prst="rect">
            <a:avLst/>
          </a:prstGeom>
          <a:noFill/>
          <a:ln w="9525">
            <a:noFill/>
            <a:miter lim="800000"/>
            <a:headEnd/>
            <a:tailEnd/>
          </a:ln>
        </p:spPr>
        <p:txBody>
          <a:bodyPr/>
          <a:lstStyle/>
          <a:p>
            <a:endParaRPr lang="en-US"/>
          </a:p>
        </p:txBody>
      </p:sp>
      <p:pic>
        <p:nvPicPr>
          <p:cNvPr id="19464" name="Picture 8" descr="C:\Documents and Settings\CDI\Desktop\proiect erasmus tabele\HartaROgf.jpg"/>
          <p:cNvPicPr>
            <a:picLocks noChangeAspect="1" noChangeArrowheads="1"/>
          </p:cNvPicPr>
          <p:nvPr/>
        </p:nvPicPr>
        <p:blipFill>
          <a:blip r:embed="rId3"/>
          <a:srcRect/>
          <a:stretch>
            <a:fillRect/>
          </a:stretch>
        </p:blipFill>
        <p:spPr bwMode="auto">
          <a:xfrm>
            <a:off x="1066800" y="990600"/>
            <a:ext cx="6400800" cy="4572000"/>
          </a:xfrm>
          <a:prstGeom prst="rect">
            <a:avLst/>
          </a:prstGeom>
          <a:ln>
            <a:noFill/>
          </a:ln>
          <a:effectLst>
            <a:softEdge rad="112500"/>
          </a:effectLst>
        </p:spPr>
      </p:pic>
      <p:sp>
        <p:nvSpPr>
          <p:cNvPr id="24" name="Rectangle 3"/>
          <p:cNvSpPr>
            <a:spLocks noGrp="1" noChangeArrowheads="1"/>
          </p:cNvSpPr>
          <p:nvPr>
            <p:ph type="body" sz="half" idx="1"/>
          </p:nvPr>
        </p:nvSpPr>
        <p:spPr>
          <a:xfrm>
            <a:off x="609600" y="304800"/>
            <a:ext cx="7924800" cy="700088"/>
          </a:xfrm>
        </p:spPr>
        <p:txBody>
          <a:bodyPr/>
          <a:lstStyle/>
          <a:p>
            <a:pPr marL="0" indent="0" eaLnBrk="1" hangingPunct="1">
              <a:lnSpc>
                <a:spcPct val="90000"/>
              </a:lnSpc>
              <a:buFont typeface="Wingdings 3" pitchFamily="18" charset="2"/>
              <a:buNone/>
            </a:pPr>
            <a:r>
              <a:rPr lang="fr-FR" altLang="en-US" sz="2000" dirty="0" err="1" smtClean="0">
                <a:latin typeface="Arial Black" pitchFamily="34" charset="0"/>
              </a:rPr>
              <a:t>We</a:t>
            </a:r>
            <a:r>
              <a:rPr lang="fr-FR" altLang="en-US" sz="2000" dirty="0" smtClean="0">
                <a:latin typeface="Arial Black" pitchFamily="34" charset="0"/>
              </a:rPr>
              <a:t> </a:t>
            </a:r>
            <a:r>
              <a:rPr lang="fr-FR" altLang="en-US" sz="2000" dirty="0" err="1" smtClean="0">
                <a:latin typeface="Arial Black" pitchFamily="34" charset="0"/>
              </a:rPr>
              <a:t>can</a:t>
            </a:r>
            <a:r>
              <a:rPr lang="fr-FR" altLang="en-US" sz="2000" dirty="0" smtClean="0">
                <a:latin typeface="Arial Black" pitchFamily="34" charset="0"/>
              </a:rPr>
              <a:t> </a:t>
            </a:r>
            <a:r>
              <a:rPr lang="fr-FR" altLang="en-US" sz="2000" dirty="0" err="1" smtClean="0">
                <a:latin typeface="Arial Black" pitchFamily="34" charset="0"/>
              </a:rPr>
              <a:t>say</a:t>
            </a:r>
            <a:r>
              <a:rPr lang="fr-FR" altLang="en-US" sz="2000" dirty="0" smtClean="0">
                <a:latin typeface="Arial Black" pitchFamily="34" charset="0"/>
              </a:rPr>
              <a:t> </a:t>
            </a:r>
            <a:r>
              <a:rPr lang="fr-FR" altLang="en-US" sz="2000" dirty="0" err="1" smtClean="0">
                <a:latin typeface="Arial Black" pitchFamily="34" charset="0"/>
              </a:rPr>
              <a:t>that</a:t>
            </a:r>
            <a:r>
              <a:rPr lang="fr-FR" altLang="en-US" sz="2000" dirty="0" smtClean="0">
                <a:latin typeface="Arial Black" pitchFamily="34" charset="0"/>
              </a:rPr>
              <a:t> </a:t>
            </a:r>
            <a:r>
              <a:rPr lang="fr-FR" altLang="en-US" sz="2000" dirty="0" err="1" smtClean="0">
                <a:latin typeface="Arial Black" pitchFamily="34" charset="0"/>
              </a:rPr>
              <a:t>our</a:t>
            </a:r>
            <a:r>
              <a:rPr lang="fr-FR" altLang="en-US" sz="2000" dirty="0" smtClean="0">
                <a:latin typeface="Arial Black" pitchFamily="34" charset="0"/>
              </a:rPr>
              <a:t> country </a:t>
            </a:r>
            <a:r>
              <a:rPr lang="fr-FR" altLang="en-US" sz="2000" dirty="0" err="1" smtClean="0">
                <a:latin typeface="Arial Black" pitchFamily="34" charset="0"/>
              </a:rPr>
              <a:t>offers</a:t>
            </a:r>
            <a:r>
              <a:rPr lang="fr-FR" altLang="en-US" sz="2000" dirty="0" smtClean="0">
                <a:latin typeface="Arial Black" pitchFamily="34" charset="0"/>
              </a:rPr>
              <a:t> </a:t>
            </a:r>
            <a:r>
              <a:rPr lang="fr-FR" altLang="en-US" sz="2000" dirty="0" err="1" smtClean="0">
                <a:latin typeface="Arial Black" pitchFamily="34" charset="0"/>
              </a:rPr>
              <a:t>very</a:t>
            </a:r>
            <a:r>
              <a:rPr lang="fr-FR" altLang="en-US" sz="2000" dirty="0" smtClean="0">
                <a:latin typeface="Arial Black" pitchFamily="34" charset="0"/>
              </a:rPr>
              <a:t> </a:t>
            </a:r>
            <a:r>
              <a:rPr lang="fr-FR" altLang="en-US" sz="2000" dirty="0" err="1" smtClean="0">
                <a:latin typeface="Arial Black" pitchFamily="34" charset="0"/>
              </a:rPr>
              <a:t>different</a:t>
            </a:r>
            <a:r>
              <a:rPr lang="fr-FR" altLang="en-US" sz="2000" dirty="0" smtClean="0">
                <a:latin typeface="Arial Black" pitchFamily="34" charset="0"/>
              </a:rPr>
              <a:t> </a:t>
            </a:r>
            <a:r>
              <a:rPr lang="fr-FR" altLang="en-US" sz="2000" dirty="0" err="1" smtClean="0">
                <a:latin typeface="Arial Black" pitchFamily="34" charset="0"/>
              </a:rPr>
              <a:t>beautiful</a:t>
            </a:r>
            <a:r>
              <a:rPr lang="fr-FR" altLang="en-US" sz="2000" dirty="0" smtClean="0">
                <a:latin typeface="Arial Black" pitchFamily="34" charset="0"/>
              </a:rPr>
              <a:t> </a:t>
            </a:r>
            <a:r>
              <a:rPr lang="fr-FR" altLang="en-US" sz="2000" dirty="0" err="1" smtClean="0">
                <a:latin typeface="Arial Black" pitchFamily="34" charset="0"/>
              </a:rPr>
              <a:t>landscapes</a:t>
            </a:r>
            <a:r>
              <a:rPr lang="fr-FR" altLang="en-US" sz="2000" dirty="0" smtClean="0">
                <a:latin typeface="Arial Black" pitchFamily="34" charset="0"/>
              </a:rPr>
              <a:t>.</a:t>
            </a:r>
            <a:endParaRPr lang="ro-RO" altLang="en-US" sz="2000" dirty="0" smtClean="0">
              <a:latin typeface="Arial Black" pitchFamily="34" charset="0"/>
            </a:endParaRPr>
          </a:p>
        </p:txBody>
      </p:sp>
      <p:sp>
        <p:nvSpPr>
          <p:cNvPr id="26" name="Rectangle 6"/>
          <p:cNvSpPr>
            <a:spLocks noChangeArrowheads="1"/>
          </p:cNvSpPr>
          <p:nvPr/>
        </p:nvSpPr>
        <p:spPr bwMode="auto">
          <a:xfrm>
            <a:off x="304800" y="5562600"/>
            <a:ext cx="8340725" cy="1066800"/>
          </a:xfrm>
          <a:prstGeom prst="rect">
            <a:avLst/>
          </a:prstGeom>
          <a:noFill/>
          <a:ln w="9525">
            <a:noFill/>
            <a:miter lim="800000"/>
            <a:headEnd/>
            <a:tailEnd/>
          </a:ln>
        </p:spPr>
        <p:txBody>
          <a:bodyPr/>
          <a:lstStyle/>
          <a:p>
            <a:pPr eaLnBrk="1" hangingPunct="1">
              <a:spcBef>
                <a:spcPct val="20000"/>
              </a:spcBef>
            </a:pPr>
            <a:r>
              <a:rPr lang="en-US" altLang="en-US" sz="2000" dirty="0">
                <a:latin typeface="Arial Black" pitchFamily="34" charset="0"/>
              </a:rPr>
              <a:t>The Carpathians, the Danube and the Black Sea are three important characteristics of our relief.</a:t>
            </a:r>
          </a:p>
        </p:txBody>
      </p:sp>
    </p:spTree>
  </p:cSld>
  <p:clrMapOvr>
    <a:masterClrMapping/>
  </p:clrMapOvr>
  <p:transition>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3" descr="delta_dunarii_2"/>
          <p:cNvSpPr>
            <a:spLocks noChangeAspect="1" noChangeArrowheads="1"/>
          </p:cNvSpPr>
          <p:nvPr/>
        </p:nvSpPr>
        <p:spPr bwMode="auto">
          <a:xfrm>
            <a:off x="3524250" y="2924175"/>
            <a:ext cx="2095500" cy="1009650"/>
          </a:xfrm>
          <a:prstGeom prst="rect">
            <a:avLst/>
          </a:prstGeom>
          <a:noFill/>
          <a:ln w="9525">
            <a:noFill/>
            <a:miter lim="800000"/>
            <a:headEnd/>
            <a:tailEnd/>
          </a:ln>
        </p:spPr>
        <p:txBody>
          <a:bodyPr/>
          <a:lstStyle/>
          <a:p>
            <a:pPr eaLnBrk="1" hangingPunct="1"/>
            <a:endParaRPr lang="en-US" altLang="en-US"/>
          </a:p>
        </p:txBody>
      </p:sp>
      <p:pic>
        <p:nvPicPr>
          <p:cNvPr id="20495" name="Picture 15" descr="Imagini pentru delta dunarii"/>
          <p:cNvPicPr>
            <a:picLocks noChangeAspect="1" noChangeArrowheads="1"/>
          </p:cNvPicPr>
          <p:nvPr/>
        </p:nvPicPr>
        <p:blipFill>
          <a:blip r:embed="rId3" cstate="print">
            <a:extLst>
              <a:ext uri="{28A0092B-C50C-407E-A947-70E740481C1C}"/>
            </a:extLst>
          </a:blip>
          <a:srcRect/>
          <a:stretch>
            <a:fillRect/>
          </a:stretch>
        </p:blipFill>
        <p:spPr bwMode="auto">
          <a:xfrm>
            <a:off x="304800" y="3276600"/>
            <a:ext cx="4914900" cy="3276600"/>
          </a:xfrm>
          <a:prstGeom prst="rect">
            <a:avLst/>
          </a:prstGeom>
          <a:ln>
            <a:noFill/>
          </a:ln>
          <a:effectLst>
            <a:softEdge rad="112500"/>
          </a:effectLst>
          <a:extLst>
            <a:ext uri="{909E8E84-426E-40DD-AFC4-6F175D3DCCD1}"/>
          </a:extLst>
        </p:spPr>
      </p:pic>
      <p:pic>
        <p:nvPicPr>
          <p:cNvPr id="20493" name="Picture 13" descr="Imagine similară"/>
          <p:cNvPicPr>
            <a:picLocks noChangeAspect="1" noChangeArrowheads="1"/>
          </p:cNvPicPr>
          <p:nvPr/>
        </p:nvPicPr>
        <p:blipFill>
          <a:blip r:embed="rId4">
            <a:extLst>
              <a:ext uri="{28A0092B-C50C-407E-A947-70E740481C1C}"/>
            </a:extLst>
          </a:blip>
          <a:srcRect/>
          <a:stretch>
            <a:fillRect/>
          </a:stretch>
        </p:blipFill>
        <p:spPr bwMode="auto">
          <a:xfrm>
            <a:off x="4038600" y="1143000"/>
            <a:ext cx="4848541" cy="3633788"/>
          </a:xfrm>
          <a:prstGeom prst="rect">
            <a:avLst/>
          </a:prstGeom>
          <a:ln>
            <a:noFill/>
          </a:ln>
          <a:effectLst>
            <a:softEdge rad="112500"/>
          </a:effectLst>
          <a:extLst>
            <a:ext uri="{909E8E84-426E-40DD-AFC4-6F175D3DCCD1}"/>
          </a:extLst>
        </p:spPr>
      </p:pic>
      <p:sp>
        <p:nvSpPr>
          <p:cNvPr id="119818" name="Rectangle 10"/>
          <p:cNvSpPr>
            <a:spLocks noChangeArrowheads="1"/>
          </p:cNvSpPr>
          <p:nvPr/>
        </p:nvSpPr>
        <p:spPr bwMode="auto">
          <a:xfrm>
            <a:off x="304800" y="304800"/>
            <a:ext cx="7456488" cy="720725"/>
          </a:xfrm>
          <a:prstGeom prst="rect">
            <a:avLst/>
          </a:prstGeom>
          <a:noFill/>
          <a:ln w="9525">
            <a:noFill/>
            <a:miter lim="800000"/>
            <a:headEnd/>
            <a:tailEnd/>
          </a:ln>
        </p:spPr>
        <p:txBody>
          <a:bodyPr/>
          <a:lstStyle/>
          <a:p>
            <a:pPr eaLnBrk="1" hangingPunct="1">
              <a:spcBef>
                <a:spcPct val="20000"/>
              </a:spcBef>
            </a:pPr>
            <a:r>
              <a:rPr lang="fr-FR" altLang="en-US" sz="2000" dirty="0">
                <a:latin typeface="Arial Black" pitchFamily="34" charset="0"/>
              </a:rPr>
              <a:t>The Danube Delta </a:t>
            </a:r>
            <a:r>
              <a:rPr lang="fr-FR" altLang="en-US" sz="2000" dirty="0" err="1">
                <a:latin typeface="Arial Black" pitchFamily="34" charset="0"/>
              </a:rPr>
              <a:t>is</a:t>
            </a:r>
            <a:r>
              <a:rPr lang="fr-FR" altLang="en-US" sz="2000" dirty="0">
                <a:latin typeface="Arial Black" pitchFamily="34" charset="0"/>
              </a:rPr>
              <a:t> unique in Europe, </a:t>
            </a:r>
            <a:r>
              <a:rPr lang="fr-FR" altLang="en-US" sz="2000" dirty="0" err="1">
                <a:latin typeface="Arial Black" pitchFamily="34" charset="0"/>
              </a:rPr>
              <a:t>through</a:t>
            </a:r>
            <a:r>
              <a:rPr lang="fr-FR" altLang="en-US" sz="2000" dirty="0">
                <a:latin typeface="Arial Black" pitchFamily="34" charset="0"/>
              </a:rPr>
              <a:t> </a:t>
            </a:r>
            <a:r>
              <a:rPr lang="fr-FR" altLang="en-US" sz="2000" dirty="0" err="1">
                <a:latin typeface="Arial Black" pitchFamily="34" charset="0"/>
              </a:rPr>
              <a:t>its</a:t>
            </a:r>
            <a:r>
              <a:rPr lang="fr-FR" altLang="en-US" sz="2000" dirty="0">
                <a:latin typeface="Arial Black" pitchFamily="34" charset="0"/>
              </a:rPr>
              <a:t> </a:t>
            </a:r>
            <a:r>
              <a:rPr lang="fr-FR" altLang="en-US" sz="2000" dirty="0" err="1">
                <a:latin typeface="Arial Black" pitchFamily="34" charset="0"/>
              </a:rPr>
              <a:t>landscapes</a:t>
            </a:r>
            <a:r>
              <a:rPr lang="fr-FR" altLang="en-US" sz="2000" dirty="0">
                <a:latin typeface="Arial Black" pitchFamily="34" charset="0"/>
              </a:rPr>
              <a:t>, </a:t>
            </a:r>
            <a:r>
              <a:rPr lang="fr-FR" altLang="en-US" sz="2000" dirty="0" err="1">
                <a:latin typeface="Arial Black" pitchFamily="34" charset="0"/>
              </a:rPr>
              <a:t>flora</a:t>
            </a:r>
            <a:r>
              <a:rPr lang="fr-FR" altLang="en-US" sz="2000" dirty="0">
                <a:latin typeface="Arial Black" pitchFamily="34" charset="0"/>
              </a:rPr>
              <a:t> and </a:t>
            </a:r>
            <a:r>
              <a:rPr lang="fr-FR" altLang="en-US" sz="2000" dirty="0" err="1">
                <a:latin typeface="Arial Black" pitchFamily="34" charset="0"/>
              </a:rPr>
              <a:t>fauna</a:t>
            </a:r>
            <a:r>
              <a:rPr lang="fr-FR" altLang="en-US" sz="2000" dirty="0">
                <a:latin typeface="Arial Black" pitchFamily="34" charset="0"/>
              </a:rPr>
              <a:t>. It </a:t>
            </a:r>
            <a:r>
              <a:rPr lang="fr-FR" altLang="en-US" sz="2000" dirty="0" err="1">
                <a:latin typeface="Arial Black" pitchFamily="34" charset="0"/>
              </a:rPr>
              <a:t>is</a:t>
            </a:r>
            <a:r>
              <a:rPr lang="fr-FR" altLang="en-US" sz="2000" dirty="0">
                <a:latin typeface="Arial Black" pitchFamily="34" charset="0"/>
              </a:rPr>
              <a:t> </a:t>
            </a:r>
            <a:r>
              <a:rPr lang="fr-FR" altLang="en-US" sz="2000" dirty="0" err="1">
                <a:latin typeface="Arial Black" pitchFamily="34" charset="0"/>
              </a:rPr>
              <a:t>declared</a:t>
            </a:r>
            <a:r>
              <a:rPr lang="fr-FR" altLang="en-US" sz="2000" dirty="0">
                <a:latin typeface="Arial Black" pitchFamily="34" charset="0"/>
              </a:rPr>
              <a:t> </a:t>
            </a:r>
            <a:r>
              <a:rPr lang="fr-FR" altLang="en-US" sz="2000" dirty="0" err="1">
                <a:latin typeface="Arial Black" pitchFamily="34" charset="0"/>
              </a:rPr>
              <a:t>biosphere</a:t>
            </a:r>
            <a:r>
              <a:rPr lang="fr-FR" altLang="en-US" sz="2000" dirty="0">
                <a:latin typeface="Arial Black" pitchFamily="34" charset="0"/>
              </a:rPr>
              <a:t> </a:t>
            </a:r>
            <a:r>
              <a:rPr lang="fr-FR" altLang="en-US" sz="2000" dirty="0" err="1" smtClean="0">
                <a:latin typeface="Arial Black" pitchFamily="34" charset="0"/>
              </a:rPr>
              <a:t>reservation</a:t>
            </a:r>
            <a:r>
              <a:rPr lang="fr-FR" altLang="en-US" sz="2000" dirty="0" smtClean="0">
                <a:latin typeface="Arial Black" pitchFamily="34" charset="0"/>
              </a:rPr>
              <a:t> </a:t>
            </a:r>
            <a:r>
              <a:rPr lang="fr-FR" altLang="en-US" sz="2000" dirty="0">
                <a:latin typeface="Arial Black" pitchFamily="34" charset="0"/>
              </a:rPr>
              <a:t>by UNESCO.</a:t>
            </a:r>
            <a:endParaRPr lang="en-US" altLang="en-US" sz="2000" dirty="0">
              <a:latin typeface="Arial Black" pitchFamily="34" charset="0"/>
            </a:endParaRP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6"/>
          <p:cNvSpPr>
            <a:spLocks noChangeArrowheads="1"/>
          </p:cNvSpPr>
          <p:nvPr/>
        </p:nvSpPr>
        <p:spPr bwMode="auto">
          <a:xfrm>
            <a:off x="314325" y="990600"/>
            <a:ext cx="8524875" cy="1223963"/>
          </a:xfrm>
          <a:prstGeom prst="rect">
            <a:avLst/>
          </a:prstGeom>
          <a:noFill/>
          <a:ln w="9525">
            <a:noFill/>
            <a:miter lim="800000"/>
            <a:headEnd/>
            <a:tailEnd/>
          </a:ln>
        </p:spPr>
        <p:txBody>
          <a:bodyPr/>
          <a:lstStyle/>
          <a:p>
            <a:pPr algn="just" eaLnBrk="1" hangingPunct="1">
              <a:spcBef>
                <a:spcPct val="20000"/>
              </a:spcBef>
            </a:pPr>
            <a:r>
              <a:rPr lang="fr-FR" altLang="en-US" sz="2000" dirty="0">
                <a:latin typeface="Arial Black" pitchFamily="34" charset="0"/>
              </a:rPr>
              <a:t>The 25</a:t>
            </a:r>
            <a:r>
              <a:rPr lang="fr-FR" altLang="en-US" sz="2000" baseline="30000" dirty="0">
                <a:latin typeface="Arial Black" pitchFamily="34" charset="0"/>
              </a:rPr>
              <a:t>th</a:t>
            </a:r>
            <a:r>
              <a:rPr lang="fr-FR" altLang="en-US" sz="2000" dirty="0">
                <a:latin typeface="Arial Black" pitchFamily="34" charset="0"/>
              </a:rPr>
              <a:t> of April 2005, in Luxembourg,  Romania </a:t>
            </a:r>
            <a:r>
              <a:rPr lang="fr-FR" altLang="en-US" sz="2000" dirty="0" err="1" smtClean="0">
                <a:latin typeface="Arial Black" pitchFamily="34" charset="0"/>
              </a:rPr>
              <a:t>signed</a:t>
            </a:r>
            <a:r>
              <a:rPr lang="fr-FR" altLang="en-US" sz="2000" dirty="0" smtClean="0">
                <a:latin typeface="Arial Black" pitchFamily="34" charset="0"/>
              </a:rPr>
              <a:t> </a:t>
            </a:r>
            <a:r>
              <a:rPr lang="fr-FR" altLang="en-US" sz="2000" dirty="0">
                <a:latin typeface="Arial Black" pitchFamily="34" charset="0"/>
              </a:rPr>
              <a:t>the </a:t>
            </a:r>
            <a:r>
              <a:rPr lang="fr-FR" altLang="en-US" sz="2000" dirty="0" err="1">
                <a:latin typeface="Arial Black" pitchFamily="34" charset="0"/>
              </a:rPr>
              <a:t>treaty</a:t>
            </a:r>
            <a:r>
              <a:rPr lang="fr-FR" altLang="en-US" sz="2000" dirty="0">
                <a:latin typeface="Arial Black" pitchFamily="34" charset="0"/>
              </a:rPr>
              <a:t> of </a:t>
            </a:r>
            <a:r>
              <a:rPr lang="fr-FR" altLang="en-US" sz="2000" dirty="0" err="1">
                <a:latin typeface="Arial Black" pitchFamily="34" charset="0"/>
              </a:rPr>
              <a:t>adhesion</a:t>
            </a:r>
            <a:r>
              <a:rPr lang="fr-FR" altLang="en-US" sz="2000" dirty="0">
                <a:latin typeface="Arial Black" pitchFamily="34" charset="0"/>
              </a:rPr>
              <a:t> to the </a:t>
            </a:r>
            <a:r>
              <a:rPr lang="fr-FR" altLang="en-US" sz="2000" dirty="0" err="1">
                <a:latin typeface="Arial Black" pitchFamily="34" charset="0"/>
              </a:rPr>
              <a:t>European</a:t>
            </a:r>
            <a:r>
              <a:rPr lang="fr-FR" altLang="en-US" sz="2000" dirty="0">
                <a:latin typeface="Arial Black" pitchFamily="34" charset="0"/>
              </a:rPr>
              <a:t> Union, in </a:t>
            </a:r>
            <a:r>
              <a:rPr lang="fr-FR" altLang="en-US" sz="2000" dirty="0" err="1">
                <a:latin typeface="Arial Black" pitchFamily="34" charset="0"/>
              </a:rPr>
              <a:t>order</a:t>
            </a:r>
            <a:r>
              <a:rPr lang="fr-FR" altLang="en-US" sz="2000" dirty="0">
                <a:latin typeface="Arial Black" pitchFamily="34" charset="0"/>
              </a:rPr>
              <a:t> to </a:t>
            </a:r>
            <a:r>
              <a:rPr lang="fr-FR" altLang="en-US" sz="2000" dirty="0" err="1">
                <a:latin typeface="Arial Black" pitchFamily="34" charset="0"/>
              </a:rPr>
              <a:t>become</a:t>
            </a:r>
            <a:r>
              <a:rPr lang="fr-FR" altLang="en-US" sz="2000" dirty="0">
                <a:latin typeface="Arial Black" pitchFamily="34" charset="0"/>
              </a:rPr>
              <a:t> </a:t>
            </a:r>
            <a:r>
              <a:rPr lang="fr-FR" altLang="en-US" sz="2000" dirty="0" smtClean="0">
                <a:latin typeface="Arial Black" pitchFamily="34" charset="0"/>
              </a:rPr>
              <a:t>a </a:t>
            </a:r>
            <a:r>
              <a:rPr lang="fr-FR" altLang="en-US" sz="2000" dirty="0" err="1" smtClean="0">
                <a:latin typeface="Arial Black" pitchFamily="34" charset="0"/>
              </a:rPr>
              <a:t>member</a:t>
            </a:r>
            <a:r>
              <a:rPr lang="fr-FR" altLang="en-US" sz="2000" dirty="0" smtClean="0">
                <a:latin typeface="Arial Black" pitchFamily="34" charset="0"/>
              </a:rPr>
              <a:t> on </a:t>
            </a:r>
            <a:r>
              <a:rPr lang="fr-FR" altLang="en-US" sz="2000" dirty="0">
                <a:latin typeface="Arial Black" pitchFamily="34" charset="0"/>
              </a:rPr>
              <a:t>1</a:t>
            </a:r>
            <a:r>
              <a:rPr lang="fr-FR" altLang="en-US" sz="2000" baseline="30000" dirty="0">
                <a:latin typeface="Arial Black" pitchFamily="34" charset="0"/>
              </a:rPr>
              <a:t>st</a:t>
            </a:r>
            <a:r>
              <a:rPr lang="fr-FR" altLang="en-US" sz="2000" dirty="0">
                <a:latin typeface="Arial Black" pitchFamily="34" charset="0"/>
              </a:rPr>
              <a:t> of </a:t>
            </a:r>
            <a:r>
              <a:rPr lang="fr-FR" altLang="en-US" sz="2000" dirty="0" err="1">
                <a:latin typeface="Arial Black" pitchFamily="34" charset="0"/>
              </a:rPr>
              <a:t>January</a:t>
            </a:r>
            <a:r>
              <a:rPr lang="fr-FR" altLang="en-US" sz="2000" dirty="0">
                <a:latin typeface="Arial Black" pitchFamily="34" charset="0"/>
              </a:rPr>
              <a:t> 2007</a:t>
            </a:r>
            <a:r>
              <a:rPr lang="en-US" altLang="en-US" sz="2000" dirty="0">
                <a:latin typeface="Arial Black" pitchFamily="34" charset="0"/>
              </a:rPr>
              <a:t>.</a:t>
            </a:r>
            <a:endParaRPr lang="ro-RO" altLang="en-US" sz="2000" dirty="0">
              <a:latin typeface="Arial Black" pitchFamily="34" charset="0"/>
            </a:endParaRPr>
          </a:p>
        </p:txBody>
      </p:sp>
      <p:pic>
        <p:nvPicPr>
          <p:cNvPr id="21513" name="Picture 11" descr="Imagini pentru iohannis"/>
          <p:cNvPicPr>
            <a:picLocks noChangeAspect="1" noChangeArrowheads="1"/>
          </p:cNvPicPr>
          <p:nvPr/>
        </p:nvPicPr>
        <p:blipFill>
          <a:blip r:embed="rId3">
            <a:extLst>
              <a:ext uri="{28A0092B-C50C-407E-A947-70E740481C1C}"/>
            </a:extLst>
          </a:blip>
          <a:srcRect/>
          <a:stretch>
            <a:fillRect/>
          </a:stretch>
        </p:blipFill>
        <p:spPr bwMode="auto">
          <a:xfrm>
            <a:off x="4244181" y="3810000"/>
            <a:ext cx="433599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extLst>
        </p:spPr>
      </p:pic>
      <p:sp>
        <p:nvSpPr>
          <p:cNvPr id="21508" name="Text Placeholder 1"/>
          <p:cNvSpPr>
            <a:spLocks noGrp="1"/>
          </p:cNvSpPr>
          <p:nvPr>
            <p:ph type="body" sz="half" idx="1"/>
          </p:nvPr>
        </p:nvSpPr>
        <p:spPr>
          <a:xfrm>
            <a:off x="1066800" y="5235575"/>
            <a:ext cx="4038600" cy="609600"/>
          </a:xfrm>
        </p:spPr>
        <p:txBody>
          <a:bodyPr/>
          <a:lstStyle/>
          <a:p>
            <a:pPr marL="0" indent="0">
              <a:spcBef>
                <a:spcPct val="0"/>
              </a:spcBef>
              <a:buFont typeface="Wingdings 3" pitchFamily="18" charset="2"/>
              <a:buNone/>
            </a:pPr>
            <a:r>
              <a:rPr lang="ro-RO" sz="2000" b="1" smtClean="0">
                <a:latin typeface="Arial Black" pitchFamily="34" charset="0"/>
              </a:rPr>
              <a:t>President of Romania</a:t>
            </a:r>
          </a:p>
          <a:p>
            <a:pPr marL="0" indent="0">
              <a:spcBef>
                <a:spcPct val="0"/>
              </a:spcBef>
              <a:buFont typeface="Wingdings 3" pitchFamily="18" charset="2"/>
              <a:buNone/>
            </a:pPr>
            <a:r>
              <a:rPr lang="ro-RO" sz="2000" b="1" smtClean="0">
                <a:latin typeface="Arial Black" pitchFamily="34" charset="0"/>
              </a:rPr>
              <a:t>Klaus Iohannis</a:t>
            </a:r>
          </a:p>
        </p:txBody>
      </p:sp>
      <p:pic>
        <p:nvPicPr>
          <p:cNvPr id="21515" name="Picture 11" descr="Imagini pentru steagul ue"/>
          <p:cNvPicPr>
            <a:picLocks noChangeAspect="1" noChangeArrowheads="1"/>
          </p:cNvPicPr>
          <p:nvPr/>
        </p:nvPicPr>
        <p:blipFill>
          <a:blip r:embed="rId4">
            <a:extLst>
              <a:ext uri="{28A0092B-C50C-407E-A947-70E740481C1C}"/>
            </a:extLst>
          </a:blip>
          <a:srcRect/>
          <a:stretch>
            <a:fillRect/>
          </a:stretch>
        </p:blipFill>
        <p:spPr bwMode="auto">
          <a:xfrm>
            <a:off x="498764" y="2057400"/>
            <a:ext cx="3229780" cy="2166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extLst>
        </p:spPr>
      </p:pic>
      <p:sp>
        <p:nvSpPr>
          <p:cNvPr id="17" name="Rectangle 2"/>
          <p:cNvSpPr>
            <a:spLocks noGrp="1" noChangeArrowheads="1"/>
          </p:cNvSpPr>
          <p:nvPr>
            <p:ph type="title"/>
          </p:nvPr>
        </p:nvSpPr>
        <p:spPr>
          <a:xfrm>
            <a:off x="2601913" y="228600"/>
            <a:ext cx="3810000" cy="635000"/>
          </a:xfrm>
        </p:spPr>
        <p:txBody>
          <a:bodyPr/>
          <a:lstStyle/>
          <a:p>
            <a:pPr eaLnBrk="1" hangingPunct="1"/>
            <a:r>
              <a:rPr lang="ro-RO" altLang="en-US" b="1" dirty="0" err="1" smtClean="0">
                <a:solidFill>
                  <a:srgbClr val="C00000"/>
                </a:solidFill>
                <a:latin typeface="Arial Black" pitchFamily="34" charset="0"/>
                <a:cs typeface="Arial" charset="0"/>
              </a:rPr>
              <a:t>Politics</a:t>
            </a:r>
            <a:endParaRPr lang="en-US" altLang="en-US" b="1" dirty="0" smtClean="0">
              <a:solidFill>
                <a:srgbClr val="C00000"/>
              </a:solidFill>
              <a:latin typeface="Arial Black" pitchFamily="34" charset="0"/>
            </a:endParaRPr>
          </a:p>
        </p:txBody>
      </p:sp>
    </p:spTree>
  </p:cSld>
  <p:clrMapOvr>
    <a:masterClrMapping/>
  </p:clrMapOvr>
  <p:transition>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1" name="Rectangle 3"/>
          <p:cNvSpPr>
            <a:spLocks noGrp="1" noChangeArrowheads="1"/>
          </p:cNvSpPr>
          <p:nvPr>
            <p:ph type="body" sz="half" idx="1"/>
          </p:nvPr>
        </p:nvSpPr>
        <p:spPr>
          <a:xfrm>
            <a:off x="533400" y="-152400"/>
            <a:ext cx="7391400" cy="609600"/>
          </a:xfrm>
        </p:spPr>
        <p:txBody>
          <a:bodyPr/>
          <a:lstStyle/>
          <a:p>
            <a:pPr eaLnBrk="1" hangingPunct="1">
              <a:lnSpc>
                <a:spcPct val="80000"/>
              </a:lnSpc>
              <a:buFontTx/>
              <a:buNone/>
            </a:pPr>
            <a:endParaRPr lang="ro-RO" altLang="en-US" sz="1600" dirty="0" smtClean="0">
              <a:cs typeface="Arial" charset="0"/>
            </a:endParaRPr>
          </a:p>
          <a:p>
            <a:pPr eaLnBrk="1" hangingPunct="1">
              <a:lnSpc>
                <a:spcPct val="80000"/>
              </a:lnSpc>
              <a:buFontTx/>
              <a:buNone/>
            </a:pPr>
            <a:r>
              <a:rPr lang="ro-RO" altLang="en-US" sz="2000" b="1" dirty="0" smtClean="0">
                <a:latin typeface="Arial Black" pitchFamily="34" charset="0"/>
                <a:cs typeface="Arial" charset="0"/>
              </a:rPr>
              <a:t>	</a:t>
            </a:r>
            <a:r>
              <a:rPr lang="en-US" altLang="en-US" sz="3600" b="1" dirty="0" smtClean="0">
                <a:solidFill>
                  <a:srgbClr val="C00000"/>
                </a:solidFill>
                <a:latin typeface="Arial Black" pitchFamily="34" charset="0"/>
                <a:ea typeface="+mj-ea"/>
                <a:cs typeface="+mj-cs"/>
              </a:rPr>
              <a:t>Famous personalities</a:t>
            </a:r>
            <a:endParaRPr lang="en-US" altLang="en-US" sz="2000" b="1" dirty="0" smtClean="0">
              <a:latin typeface="Arial Black" pitchFamily="34" charset="0"/>
              <a:cs typeface="Arial" charset="0"/>
            </a:endParaRPr>
          </a:p>
          <a:p>
            <a:pPr eaLnBrk="1" hangingPunct="1">
              <a:lnSpc>
                <a:spcPct val="80000"/>
              </a:lnSpc>
            </a:pPr>
            <a:endParaRPr lang="en-US" altLang="en-US" sz="1600" dirty="0" smtClean="0">
              <a:cs typeface="Arial" charset="0"/>
            </a:endParaRPr>
          </a:p>
        </p:txBody>
      </p:sp>
      <p:pic>
        <p:nvPicPr>
          <p:cNvPr id="22532" name="Picture 4" descr="eminescu"/>
          <p:cNvPicPr>
            <a:picLocks noGrp="1" noChangeAspect="1" noChangeArrowheads="1"/>
          </p:cNvPicPr>
          <p:nvPr>
            <p:ph sz="quarter" idx="2"/>
          </p:nvPr>
        </p:nvPicPr>
        <p:blipFill>
          <a:blip r:embed="rId3"/>
          <a:srcRect/>
          <a:stretch>
            <a:fillRect/>
          </a:stretch>
        </p:blipFill>
        <p:spPr>
          <a:xfrm>
            <a:off x="228600" y="762000"/>
            <a:ext cx="1774825" cy="1830387"/>
          </a:xfrm>
          <a:noFill/>
        </p:spPr>
      </p:pic>
      <p:pic>
        <p:nvPicPr>
          <p:cNvPr id="22533" name="Picture 6" descr="nox_asbrancusi1"/>
          <p:cNvPicPr>
            <a:picLocks noGrp="1" noChangeAspect="1" noChangeArrowheads="1"/>
          </p:cNvPicPr>
          <p:nvPr>
            <p:ph sz="quarter" idx="3"/>
          </p:nvPr>
        </p:nvPicPr>
        <p:blipFill>
          <a:blip r:embed="rId4"/>
          <a:srcRect/>
          <a:stretch>
            <a:fillRect/>
          </a:stretch>
        </p:blipFill>
        <p:spPr>
          <a:xfrm>
            <a:off x="2209800" y="762000"/>
            <a:ext cx="1679460" cy="1835150"/>
          </a:xfrm>
          <a:noFill/>
        </p:spPr>
      </p:pic>
      <p:sp>
        <p:nvSpPr>
          <p:cNvPr id="22534" name="Rectangle 5"/>
          <p:cNvSpPr>
            <a:spLocks noChangeArrowheads="1"/>
          </p:cNvSpPr>
          <p:nvPr/>
        </p:nvSpPr>
        <p:spPr bwMode="auto">
          <a:xfrm>
            <a:off x="4829175" y="4138613"/>
            <a:ext cx="9144000" cy="0"/>
          </a:xfrm>
          <a:prstGeom prst="rect">
            <a:avLst/>
          </a:prstGeom>
          <a:noFill/>
          <a:ln w="9525">
            <a:noFill/>
            <a:miter lim="800000"/>
            <a:headEnd/>
            <a:tailEnd/>
          </a:ln>
        </p:spPr>
        <p:txBody>
          <a:bodyPr wrap="none" anchor="ctr">
            <a:spAutoFit/>
          </a:bodyPr>
          <a:lstStyle/>
          <a:p>
            <a:pPr eaLnBrk="1" hangingPunct="1"/>
            <a:endParaRPr lang="en-US" altLang="en-US"/>
          </a:p>
        </p:txBody>
      </p:sp>
      <p:pic>
        <p:nvPicPr>
          <p:cNvPr id="22535" name="Picture 8" descr="eliade"/>
          <p:cNvPicPr>
            <a:picLocks noChangeAspect="1" noChangeArrowheads="1"/>
          </p:cNvPicPr>
          <p:nvPr/>
        </p:nvPicPr>
        <p:blipFill>
          <a:blip r:embed="rId5"/>
          <a:srcRect/>
          <a:stretch>
            <a:fillRect/>
          </a:stretch>
        </p:blipFill>
        <p:spPr bwMode="auto">
          <a:xfrm>
            <a:off x="4191000" y="762000"/>
            <a:ext cx="1192212" cy="1824038"/>
          </a:xfrm>
          <a:prstGeom prst="rect">
            <a:avLst/>
          </a:prstGeom>
          <a:noFill/>
          <a:ln w="9525">
            <a:noFill/>
            <a:miter lim="800000"/>
            <a:headEnd/>
            <a:tailEnd/>
          </a:ln>
        </p:spPr>
      </p:pic>
      <p:pic>
        <p:nvPicPr>
          <p:cNvPr id="22536" name="Picture 9" descr="enesco-150"/>
          <p:cNvPicPr>
            <a:picLocks noChangeAspect="1" noChangeArrowheads="1"/>
          </p:cNvPicPr>
          <p:nvPr/>
        </p:nvPicPr>
        <p:blipFill>
          <a:blip r:embed="rId6"/>
          <a:srcRect/>
          <a:stretch>
            <a:fillRect/>
          </a:stretch>
        </p:blipFill>
        <p:spPr bwMode="auto">
          <a:xfrm>
            <a:off x="7485924" y="685800"/>
            <a:ext cx="1446906" cy="1905000"/>
          </a:xfrm>
          <a:prstGeom prst="rect">
            <a:avLst/>
          </a:prstGeom>
          <a:noFill/>
          <a:ln w="9525">
            <a:noFill/>
            <a:miter lim="800000"/>
            <a:headEnd/>
            <a:tailEnd/>
          </a:ln>
        </p:spPr>
      </p:pic>
      <p:sp>
        <p:nvSpPr>
          <p:cNvPr id="22537" name="Text Box 13"/>
          <p:cNvSpPr txBox="1">
            <a:spLocks noChangeArrowheads="1"/>
          </p:cNvSpPr>
          <p:nvPr/>
        </p:nvSpPr>
        <p:spPr bwMode="auto">
          <a:xfrm>
            <a:off x="76200" y="2563813"/>
            <a:ext cx="8839200" cy="923330"/>
          </a:xfrm>
          <a:prstGeom prst="rect">
            <a:avLst/>
          </a:prstGeom>
          <a:noFill/>
          <a:ln w="9525">
            <a:noFill/>
            <a:miter lim="800000"/>
            <a:headEnd/>
            <a:tailEnd/>
          </a:ln>
        </p:spPr>
        <p:txBody>
          <a:bodyPr>
            <a:spAutoFit/>
          </a:bodyPr>
          <a:lstStyle/>
          <a:p>
            <a:r>
              <a:rPr lang="en-US" altLang="en-US" sz="1300" dirty="0" err="1">
                <a:latin typeface="Arial Black" pitchFamily="34" charset="0"/>
              </a:rPr>
              <a:t>Mihai</a:t>
            </a:r>
            <a:r>
              <a:rPr lang="en-US" altLang="en-US" sz="1300" dirty="0">
                <a:latin typeface="Arial Black" pitchFamily="34" charset="0"/>
              </a:rPr>
              <a:t> </a:t>
            </a:r>
            <a:r>
              <a:rPr lang="en-US" altLang="en-US" sz="1300" dirty="0" err="1">
                <a:latin typeface="Arial Black" pitchFamily="34" charset="0"/>
              </a:rPr>
              <a:t>Eminescu</a:t>
            </a:r>
            <a:r>
              <a:rPr lang="ro-RO" altLang="en-US" sz="1300" dirty="0">
                <a:latin typeface="Arial Black" pitchFamily="34" charset="0"/>
              </a:rPr>
              <a:t>       </a:t>
            </a:r>
            <a:r>
              <a:rPr lang="ro-RO" altLang="en-US" sz="1300" dirty="0" smtClean="0">
                <a:latin typeface="Arial Black" pitchFamily="34" charset="0"/>
              </a:rPr>
              <a:t>Constantin </a:t>
            </a:r>
            <a:r>
              <a:rPr lang="ro-RO" altLang="en-US" sz="1300" dirty="0" err="1">
                <a:latin typeface="Arial Black" pitchFamily="34" charset="0"/>
              </a:rPr>
              <a:t>Brancusi</a:t>
            </a:r>
            <a:r>
              <a:rPr lang="ro-RO" altLang="en-US" sz="1300" dirty="0">
                <a:latin typeface="Arial Black" pitchFamily="34" charset="0"/>
              </a:rPr>
              <a:t>  </a:t>
            </a:r>
            <a:r>
              <a:rPr lang="en-US" altLang="en-US" sz="1300" dirty="0">
                <a:latin typeface="Arial Black" pitchFamily="34" charset="0"/>
              </a:rPr>
              <a:t> </a:t>
            </a:r>
            <a:r>
              <a:rPr lang="ro-RO" altLang="en-US" sz="1300" dirty="0" smtClean="0">
                <a:latin typeface="Arial Black" pitchFamily="34" charset="0"/>
              </a:rPr>
              <a:t>Mircea </a:t>
            </a:r>
            <a:r>
              <a:rPr lang="ro-RO" altLang="en-US" sz="1300" dirty="0">
                <a:latin typeface="Arial Black" pitchFamily="34" charset="0"/>
              </a:rPr>
              <a:t>Eliade</a:t>
            </a:r>
            <a:r>
              <a:rPr lang="en-US" altLang="en-US" sz="1300" dirty="0">
                <a:latin typeface="Arial Black" pitchFamily="34" charset="0"/>
              </a:rPr>
              <a:t>   </a:t>
            </a:r>
            <a:r>
              <a:rPr lang="en-US" altLang="en-US" sz="1300" dirty="0" smtClean="0">
                <a:latin typeface="Arial Black" pitchFamily="34" charset="0"/>
              </a:rPr>
              <a:t>  Marcel </a:t>
            </a:r>
            <a:r>
              <a:rPr lang="en-US" altLang="en-US" sz="1300" dirty="0" err="1" smtClean="0">
                <a:latin typeface="Arial Black" pitchFamily="34" charset="0"/>
              </a:rPr>
              <a:t>Guguianu</a:t>
            </a:r>
            <a:r>
              <a:rPr lang="en-US" altLang="en-US" sz="1300" dirty="0" smtClean="0">
                <a:latin typeface="Arial Black" pitchFamily="34" charset="0"/>
              </a:rPr>
              <a:t>        </a:t>
            </a:r>
            <a:r>
              <a:rPr lang="ro-RO" altLang="en-US" sz="1300" dirty="0" smtClean="0">
                <a:latin typeface="Arial Black" pitchFamily="34" charset="0"/>
              </a:rPr>
              <a:t>George Enescu</a:t>
            </a:r>
          </a:p>
          <a:p>
            <a:endParaRPr lang="ro-RO" altLang="en-US" sz="1400" dirty="0">
              <a:latin typeface="Arial Black" pitchFamily="34" charset="0"/>
            </a:endParaRPr>
          </a:p>
          <a:p>
            <a:r>
              <a:rPr lang="ro-RO" altLang="en-US" sz="1400" dirty="0">
                <a:latin typeface="Arial Black" pitchFamily="34" charset="0"/>
              </a:rPr>
              <a:t>	</a:t>
            </a:r>
            <a:r>
              <a:rPr lang="ro-RO" altLang="en-US" sz="1300" dirty="0" smtClean="0">
                <a:latin typeface="Arial Black" pitchFamily="34" charset="0"/>
              </a:rPr>
              <a:t>poet </a:t>
            </a:r>
            <a:r>
              <a:rPr lang="en-US" altLang="en-US" sz="1300" dirty="0" smtClean="0">
                <a:latin typeface="Arial Black" pitchFamily="34" charset="0"/>
              </a:rPr>
              <a:t>                 </a:t>
            </a:r>
            <a:r>
              <a:rPr lang="ro-RO" altLang="en-US" sz="1300" dirty="0" smtClean="0">
                <a:latin typeface="Arial Black" pitchFamily="34" charset="0"/>
              </a:rPr>
              <a:t>              </a:t>
            </a:r>
            <a:r>
              <a:rPr lang="ro-RO" altLang="en-US" sz="1300" dirty="0" err="1">
                <a:latin typeface="Arial Black" pitchFamily="34" charset="0"/>
              </a:rPr>
              <a:t>sculpt</a:t>
            </a:r>
            <a:r>
              <a:rPr lang="en-US" altLang="en-US" sz="1300" dirty="0">
                <a:latin typeface="Arial Black" pitchFamily="34" charset="0"/>
              </a:rPr>
              <a:t>or</a:t>
            </a:r>
            <a:r>
              <a:rPr lang="ro-RO" altLang="en-US" sz="1300" dirty="0">
                <a:latin typeface="Arial Black" pitchFamily="34" charset="0"/>
              </a:rPr>
              <a:t>                </a:t>
            </a:r>
            <a:r>
              <a:rPr lang="en-US" altLang="en-US" sz="1300" dirty="0" smtClean="0">
                <a:latin typeface="Arial Black" pitchFamily="34" charset="0"/>
              </a:rPr>
              <a:t>writer</a:t>
            </a:r>
            <a:r>
              <a:rPr lang="ro-RO" altLang="en-US" sz="1300" dirty="0" smtClean="0">
                <a:latin typeface="Arial Black" pitchFamily="34" charset="0"/>
              </a:rPr>
              <a:t> </a:t>
            </a:r>
            <a:r>
              <a:rPr lang="en-US" altLang="en-US" sz="1300" dirty="0" smtClean="0">
                <a:latin typeface="Arial Black" pitchFamily="34" charset="0"/>
              </a:rPr>
              <a:t>                </a:t>
            </a:r>
            <a:r>
              <a:rPr lang="ro-RO" altLang="en-US" sz="1300" dirty="0" smtClean="0">
                <a:latin typeface="Arial Black" pitchFamily="34" charset="0"/>
              </a:rPr>
              <a:t> </a:t>
            </a:r>
            <a:r>
              <a:rPr lang="ro-RO" altLang="en-US" sz="1300" dirty="0" err="1">
                <a:latin typeface="Arial Black" pitchFamily="34" charset="0"/>
              </a:rPr>
              <a:t>sculpt</a:t>
            </a:r>
            <a:r>
              <a:rPr lang="en-US" altLang="en-US" sz="1300" dirty="0">
                <a:latin typeface="Arial Black" pitchFamily="34" charset="0"/>
              </a:rPr>
              <a:t>or</a:t>
            </a:r>
            <a:r>
              <a:rPr lang="ro-RO" altLang="en-US" sz="1300" dirty="0">
                <a:latin typeface="Arial Black" pitchFamily="34" charset="0"/>
              </a:rPr>
              <a:t> 	</a:t>
            </a:r>
            <a:r>
              <a:rPr lang="en-US" altLang="en-US" sz="1300" dirty="0" smtClean="0">
                <a:latin typeface="Arial Black" pitchFamily="34" charset="0"/>
              </a:rPr>
              <a:t>             </a:t>
            </a:r>
            <a:r>
              <a:rPr lang="en-US" altLang="en-US" sz="1200" dirty="0" smtClean="0">
                <a:latin typeface="Arial Black" pitchFamily="34" charset="0"/>
              </a:rPr>
              <a:t>musician</a:t>
            </a:r>
            <a:endParaRPr lang="ro-RO" altLang="en-US" sz="1200" dirty="0" smtClean="0">
              <a:latin typeface="Arial Black" pitchFamily="34" charset="0"/>
            </a:endParaRPr>
          </a:p>
          <a:p>
            <a:r>
              <a:rPr lang="ro-RO" altLang="en-US" sz="1300" dirty="0">
                <a:latin typeface="Arial Black" pitchFamily="34" charset="0"/>
              </a:rPr>
              <a:t>		      	</a:t>
            </a:r>
            <a:endParaRPr lang="en-US" altLang="en-US" sz="1300" dirty="0">
              <a:latin typeface="Arial Black" pitchFamily="34" charset="0"/>
            </a:endParaRPr>
          </a:p>
        </p:txBody>
      </p:sp>
      <p:sp>
        <p:nvSpPr>
          <p:cNvPr id="22538" name="Text Box 14"/>
          <p:cNvSpPr txBox="1">
            <a:spLocks noChangeArrowheads="1"/>
          </p:cNvSpPr>
          <p:nvPr/>
        </p:nvSpPr>
        <p:spPr bwMode="auto">
          <a:xfrm>
            <a:off x="277813" y="5703888"/>
            <a:ext cx="2246312" cy="307777"/>
          </a:xfrm>
          <a:prstGeom prst="rect">
            <a:avLst/>
          </a:prstGeom>
          <a:noFill/>
          <a:ln w="9525">
            <a:noFill/>
            <a:miter lim="800000"/>
            <a:headEnd/>
            <a:tailEnd/>
          </a:ln>
        </p:spPr>
        <p:txBody>
          <a:bodyPr>
            <a:spAutoFit/>
          </a:bodyPr>
          <a:lstStyle/>
          <a:p>
            <a:r>
              <a:rPr lang="ro-RO" altLang="en-US" sz="1400" dirty="0" smtClean="0">
                <a:latin typeface="Arial Black" pitchFamily="34" charset="0"/>
              </a:rPr>
              <a:t> </a:t>
            </a:r>
            <a:endParaRPr lang="ro-RO" altLang="en-US" sz="1400" dirty="0">
              <a:latin typeface="Arial Black" pitchFamily="34" charset="0"/>
            </a:endParaRPr>
          </a:p>
        </p:txBody>
      </p:sp>
      <p:pic>
        <p:nvPicPr>
          <p:cNvPr id="22539" name="Picture 16" descr="Vedeţi imaginea la dimensiunea completă"/>
          <p:cNvPicPr>
            <a:picLocks noChangeAspect="1" noChangeArrowheads="1"/>
          </p:cNvPicPr>
          <p:nvPr/>
        </p:nvPicPr>
        <p:blipFill>
          <a:blip r:embed="rId7"/>
          <a:srcRect/>
          <a:stretch>
            <a:fillRect/>
          </a:stretch>
        </p:blipFill>
        <p:spPr bwMode="auto">
          <a:xfrm>
            <a:off x="5638800" y="685800"/>
            <a:ext cx="1676400" cy="1893887"/>
          </a:xfrm>
          <a:prstGeom prst="rect">
            <a:avLst/>
          </a:prstGeom>
          <a:noFill/>
          <a:ln w="9525">
            <a:noFill/>
            <a:miter lim="800000"/>
            <a:headEnd/>
            <a:tailEnd/>
          </a:ln>
        </p:spPr>
      </p:pic>
      <p:sp>
        <p:nvSpPr>
          <p:cNvPr id="22530" name="AutoShape 2" descr="Imagini pentru nadia comanec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1" name="Picture 3" descr="C:\Documents and Settings\CDI\Desktop\Nadia_Comăneci_Montreal1976c.jpg"/>
          <p:cNvPicPr>
            <a:picLocks noChangeAspect="1" noChangeArrowheads="1"/>
          </p:cNvPicPr>
          <p:nvPr/>
        </p:nvPicPr>
        <p:blipFill>
          <a:blip r:embed="rId8"/>
          <a:srcRect/>
          <a:stretch>
            <a:fillRect/>
          </a:stretch>
        </p:blipFill>
        <p:spPr bwMode="auto">
          <a:xfrm>
            <a:off x="457200" y="3657600"/>
            <a:ext cx="1562100" cy="2134016"/>
          </a:xfrm>
          <a:prstGeom prst="rect">
            <a:avLst/>
          </a:prstGeom>
          <a:noFill/>
        </p:spPr>
      </p:pic>
      <p:sp>
        <p:nvSpPr>
          <p:cNvPr id="14" name="Text Box 14"/>
          <p:cNvSpPr txBox="1">
            <a:spLocks noChangeArrowheads="1"/>
          </p:cNvSpPr>
          <p:nvPr/>
        </p:nvSpPr>
        <p:spPr bwMode="auto">
          <a:xfrm>
            <a:off x="228600" y="5867400"/>
            <a:ext cx="2246312" cy="739775"/>
          </a:xfrm>
          <a:prstGeom prst="rect">
            <a:avLst/>
          </a:prstGeom>
          <a:noFill/>
          <a:ln w="9525">
            <a:noFill/>
            <a:miter lim="800000"/>
            <a:headEnd/>
            <a:tailEnd/>
          </a:ln>
        </p:spPr>
        <p:txBody>
          <a:bodyPr>
            <a:spAutoFit/>
          </a:bodyPr>
          <a:lstStyle/>
          <a:p>
            <a:r>
              <a:rPr lang="en-US" altLang="en-US" sz="1400" dirty="0" smtClean="0">
                <a:latin typeface="Arial Black" pitchFamily="34" charset="0"/>
              </a:rPr>
              <a:t>Nadia Comaneci</a:t>
            </a:r>
            <a:endParaRPr lang="ro-RO" altLang="en-US" sz="1400" dirty="0">
              <a:latin typeface="Arial Black" pitchFamily="34" charset="0"/>
            </a:endParaRPr>
          </a:p>
          <a:p>
            <a:r>
              <a:rPr lang="ro-RO" altLang="en-US" sz="1400" dirty="0">
                <a:latin typeface="Arial Black" pitchFamily="34" charset="0"/>
              </a:rPr>
              <a:t> </a:t>
            </a:r>
          </a:p>
          <a:p>
            <a:r>
              <a:rPr lang="en-US" altLang="en-US" sz="1400" dirty="0" smtClean="0">
                <a:latin typeface="Arial Black" pitchFamily="34" charset="0"/>
              </a:rPr>
              <a:t>     </a:t>
            </a:r>
            <a:r>
              <a:rPr lang="en-US" altLang="en-US" sz="1300" dirty="0" smtClean="0">
                <a:latin typeface="Arial Black" pitchFamily="34" charset="0"/>
              </a:rPr>
              <a:t>gymnast</a:t>
            </a:r>
            <a:endParaRPr lang="ro-RO" altLang="en-US" sz="1300" dirty="0">
              <a:latin typeface="Arial Black" pitchFamily="34" charset="0"/>
            </a:endParaRPr>
          </a:p>
        </p:txBody>
      </p:sp>
      <p:pic>
        <p:nvPicPr>
          <p:cNvPr id="2" name="Picture 4" descr="C:\Documents and Settings\CDI\Desktop\ilie-nastase.jpg"/>
          <p:cNvPicPr>
            <a:picLocks noChangeAspect="1" noChangeArrowheads="1"/>
          </p:cNvPicPr>
          <p:nvPr/>
        </p:nvPicPr>
        <p:blipFill>
          <a:blip r:embed="rId9"/>
          <a:srcRect/>
          <a:stretch>
            <a:fillRect/>
          </a:stretch>
        </p:blipFill>
        <p:spPr bwMode="auto">
          <a:xfrm>
            <a:off x="2438400" y="3657600"/>
            <a:ext cx="2930266" cy="2133600"/>
          </a:xfrm>
          <a:prstGeom prst="rect">
            <a:avLst/>
          </a:prstGeom>
          <a:noFill/>
        </p:spPr>
      </p:pic>
      <p:sp>
        <p:nvSpPr>
          <p:cNvPr id="16" name="Text Box 14"/>
          <p:cNvSpPr txBox="1">
            <a:spLocks noChangeArrowheads="1"/>
          </p:cNvSpPr>
          <p:nvPr/>
        </p:nvSpPr>
        <p:spPr bwMode="auto">
          <a:xfrm>
            <a:off x="2971800" y="5867400"/>
            <a:ext cx="1981200" cy="739775"/>
          </a:xfrm>
          <a:prstGeom prst="rect">
            <a:avLst/>
          </a:prstGeom>
          <a:noFill/>
          <a:ln w="9525">
            <a:noFill/>
            <a:miter lim="800000"/>
            <a:headEnd/>
            <a:tailEnd/>
          </a:ln>
        </p:spPr>
        <p:txBody>
          <a:bodyPr wrap="square">
            <a:spAutoFit/>
          </a:bodyPr>
          <a:lstStyle/>
          <a:p>
            <a:r>
              <a:rPr lang="en-US" altLang="en-US" sz="1400" dirty="0" err="1" smtClean="0">
                <a:latin typeface="Arial Black" pitchFamily="34" charset="0"/>
              </a:rPr>
              <a:t>Ilie</a:t>
            </a:r>
            <a:r>
              <a:rPr lang="en-US" altLang="en-US" sz="1400" dirty="0" smtClean="0">
                <a:latin typeface="Arial Black" pitchFamily="34" charset="0"/>
              </a:rPr>
              <a:t> </a:t>
            </a:r>
            <a:r>
              <a:rPr lang="en-US" altLang="en-US" sz="1400" dirty="0" err="1" smtClean="0">
                <a:latin typeface="Arial Black" pitchFamily="34" charset="0"/>
              </a:rPr>
              <a:t>Nastase</a:t>
            </a:r>
            <a:endParaRPr lang="ro-RO" altLang="en-US" sz="1400" dirty="0">
              <a:latin typeface="Arial Black" pitchFamily="34" charset="0"/>
            </a:endParaRPr>
          </a:p>
          <a:p>
            <a:r>
              <a:rPr lang="ro-RO" altLang="en-US" sz="1400" dirty="0">
                <a:latin typeface="Arial Black" pitchFamily="34" charset="0"/>
              </a:rPr>
              <a:t> </a:t>
            </a:r>
          </a:p>
          <a:p>
            <a:r>
              <a:rPr lang="en-US" altLang="en-US" sz="1300" dirty="0" smtClean="0">
                <a:latin typeface="Arial Black" pitchFamily="34" charset="0"/>
              </a:rPr>
              <a:t>tennis player</a:t>
            </a:r>
            <a:endParaRPr lang="ro-RO" altLang="en-US" sz="1300" dirty="0">
              <a:latin typeface="Arial Black" pitchFamily="34" charset="0"/>
            </a:endParaRPr>
          </a:p>
        </p:txBody>
      </p:sp>
      <p:pic>
        <p:nvPicPr>
          <p:cNvPr id="3" name="Picture 5" descr="C:\Documents and Settings\CDI\Desktop\hagi-nationala-1.jpg"/>
          <p:cNvPicPr>
            <a:picLocks noChangeAspect="1" noChangeArrowheads="1"/>
          </p:cNvPicPr>
          <p:nvPr/>
        </p:nvPicPr>
        <p:blipFill>
          <a:blip r:embed="rId10"/>
          <a:srcRect/>
          <a:stretch>
            <a:fillRect/>
          </a:stretch>
        </p:blipFill>
        <p:spPr bwMode="auto">
          <a:xfrm>
            <a:off x="5609638" y="3657600"/>
            <a:ext cx="3305319" cy="2133600"/>
          </a:xfrm>
          <a:prstGeom prst="rect">
            <a:avLst/>
          </a:prstGeom>
          <a:noFill/>
        </p:spPr>
      </p:pic>
      <p:sp>
        <p:nvSpPr>
          <p:cNvPr id="18" name="Text Box 14"/>
          <p:cNvSpPr txBox="1">
            <a:spLocks noChangeArrowheads="1"/>
          </p:cNvSpPr>
          <p:nvPr/>
        </p:nvSpPr>
        <p:spPr bwMode="auto">
          <a:xfrm>
            <a:off x="5943600" y="5867400"/>
            <a:ext cx="2514600" cy="739775"/>
          </a:xfrm>
          <a:prstGeom prst="rect">
            <a:avLst/>
          </a:prstGeom>
          <a:noFill/>
          <a:ln w="9525">
            <a:noFill/>
            <a:miter lim="800000"/>
            <a:headEnd/>
            <a:tailEnd/>
          </a:ln>
        </p:spPr>
        <p:txBody>
          <a:bodyPr wrap="square">
            <a:spAutoFit/>
          </a:bodyPr>
          <a:lstStyle/>
          <a:p>
            <a:r>
              <a:rPr lang="en-US" altLang="en-US" sz="1400" dirty="0" smtClean="0">
                <a:latin typeface="Arial Black" pitchFamily="34" charset="0"/>
              </a:rPr>
              <a:t>Gheorghe </a:t>
            </a:r>
            <a:r>
              <a:rPr lang="en-US" altLang="en-US" sz="1400" dirty="0" err="1" smtClean="0">
                <a:latin typeface="Arial Black" pitchFamily="34" charset="0"/>
              </a:rPr>
              <a:t>Hagi</a:t>
            </a:r>
            <a:endParaRPr lang="ro-RO" altLang="en-US" sz="1400" dirty="0">
              <a:latin typeface="Arial Black" pitchFamily="34" charset="0"/>
            </a:endParaRPr>
          </a:p>
          <a:p>
            <a:r>
              <a:rPr lang="ro-RO" altLang="en-US" sz="1400" dirty="0">
                <a:latin typeface="Arial Black" pitchFamily="34" charset="0"/>
              </a:rPr>
              <a:t> </a:t>
            </a:r>
          </a:p>
          <a:p>
            <a:r>
              <a:rPr lang="en-US" altLang="en-US" sz="1300" dirty="0" smtClean="0">
                <a:latin typeface="Arial Black" pitchFamily="34" charset="0"/>
              </a:rPr>
              <a:t>       footballer</a:t>
            </a:r>
            <a:endParaRPr lang="en-US" altLang="en-US" sz="1300" dirty="0">
              <a:latin typeface="Arial Black" pitchFamily="34" charset="0"/>
            </a:endParaRPr>
          </a:p>
        </p:txBody>
      </p:sp>
    </p:spTree>
  </p:cSld>
  <p:clrMapOvr>
    <a:masterClrMapping/>
  </p:clrMapOvr>
  <p:transition>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Imagine 3" descr="Imagine similară"/>
          <p:cNvPicPr>
            <a:picLocks noChangeAspect="1" noChangeArrowheads="1"/>
          </p:cNvPicPr>
          <p:nvPr/>
        </p:nvPicPr>
        <p:blipFill>
          <a:blip r:embed="rId3"/>
          <a:srcRect/>
          <a:stretch>
            <a:fillRect/>
          </a:stretch>
        </p:blipFill>
        <p:spPr bwMode="auto">
          <a:xfrm>
            <a:off x="304800" y="838200"/>
            <a:ext cx="8420100" cy="5867400"/>
          </a:xfrm>
          <a:prstGeom prst="rect">
            <a:avLst/>
          </a:prstGeom>
          <a:noFill/>
          <a:ln w="9525">
            <a:noFill/>
            <a:miter lim="800000"/>
            <a:headEnd/>
            <a:tailEnd/>
          </a:ln>
        </p:spPr>
      </p:pic>
      <p:sp>
        <p:nvSpPr>
          <p:cNvPr id="142338" name="Rectangle 2"/>
          <p:cNvSpPr>
            <a:spLocks noGrp="1" noChangeArrowheads="1"/>
          </p:cNvSpPr>
          <p:nvPr>
            <p:ph type="title"/>
          </p:nvPr>
        </p:nvSpPr>
        <p:spPr>
          <a:xfrm>
            <a:off x="381000" y="304800"/>
            <a:ext cx="8229600" cy="1143000"/>
          </a:xfrm>
        </p:spPr>
        <p:txBody>
          <a:bodyPr/>
          <a:lstStyle/>
          <a:p>
            <a:pPr algn="ctr" eaLnBrk="1" hangingPunct="1"/>
            <a:r>
              <a:rPr lang="ro-RO" altLang="en-US" sz="2800" dirty="0" smtClean="0">
                <a:solidFill>
                  <a:srgbClr val="C00000"/>
                </a:solidFill>
                <a:latin typeface="Arial Black" pitchFamily="34" charset="0"/>
              </a:rPr>
              <a:t>Romani</a:t>
            </a:r>
            <a:r>
              <a:rPr lang="en-US" altLang="en-US" sz="2800" dirty="0" smtClean="0">
                <a:solidFill>
                  <a:srgbClr val="C00000"/>
                </a:solidFill>
                <a:latin typeface="Arial Black" pitchFamily="34" charset="0"/>
              </a:rPr>
              <a:t>a</a:t>
            </a:r>
            <a:r>
              <a:rPr lang="ro-RO" altLang="en-US" sz="2800" dirty="0" smtClean="0">
                <a:solidFill>
                  <a:srgbClr val="C00000"/>
                </a:solidFill>
                <a:latin typeface="Arial Black" pitchFamily="34" charset="0"/>
              </a:rPr>
              <a:t>- </a:t>
            </a:r>
            <a:r>
              <a:rPr lang="en-US" altLang="en-US" sz="2800" dirty="0" smtClean="0">
                <a:solidFill>
                  <a:srgbClr val="C00000"/>
                </a:solidFill>
                <a:latin typeface="Arial Black" pitchFamily="34" charset="0"/>
              </a:rPr>
              <a:t>representative photos for each region</a:t>
            </a:r>
          </a:p>
        </p:txBody>
      </p:sp>
    </p:spTree>
  </p:cSld>
  <p:clrMapOvr>
    <a:masterClrMapping/>
  </p:clrMapOvr>
  <p:transition>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60350"/>
            <a:ext cx="8229600" cy="1139825"/>
          </a:xfrm>
        </p:spPr>
        <p:txBody>
          <a:bodyPr/>
          <a:lstStyle/>
          <a:p>
            <a:pPr algn="ctr" eaLnBrk="1" hangingPunct="1"/>
            <a:r>
              <a:rPr lang="ro-RO" altLang="en-US" sz="3200" dirty="0" smtClean="0">
                <a:solidFill>
                  <a:srgbClr val="C00000"/>
                </a:solidFill>
                <a:latin typeface="Arial Black" pitchFamily="34" charset="0"/>
              </a:rPr>
              <a:t>VASLUI – </a:t>
            </a:r>
            <a:r>
              <a:rPr lang="ro-RO" altLang="en-US" sz="3200" dirty="0" err="1" smtClean="0">
                <a:solidFill>
                  <a:srgbClr val="C00000"/>
                </a:solidFill>
                <a:latin typeface="Arial Black" pitchFamily="34" charset="0"/>
              </a:rPr>
              <a:t>Histo</a:t>
            </a:r>
            <a:r>
              <a:rPr lang="en-US" altLang="en-US" sz="3200" dirty="0" err="1" smtClean="0">
                <a:solidFill>
                  <a:srgbClr val="C00000"/>
                </a:solidFill>
                <a:latin typeface="Arial Black" pitchFamily="34" charset="0"/>
              </a:rPr>
              <a:t>ry</a:t>
            </a:r>
            <a:r>
              <a:rPr lang="ro-RO" altLang="en-US" sz="3200" dirty="0" smtClean="0">
                <a:solidFill>
                  <a:srgbClr val="C00000"/>
                </a:solidFill>
                <a:latin typeface="Arial Black" pitchFamily="34" charset="0"/>
              </a:rPr>
              <a:t> </a:t>
            </a:r>
            <a:endParaRPr lang="en-US" altLang="en-US" sz="3200" dirty="0" smtClean="0">
              <a:solidFill>
                <a:srgbClr val="C00000"/>
              </a:solidFill>
              <a:latin typeface="Arial Black" pitchFamily="34" charset="0"/>
            </a:endParaRPr>
          </a:p>
        </p:txBody>
      </p:sp>
      <p:sp>
        <p:nvSpPr>
          <p:cNvPr id="24579" name="Rectangle 3"/>
          <p:cNvSpPr>
            <a:spLocks noGrp="1" noChangeArrowheads="1"/>
          </p:cNvSpPr>
          <p:nvPr>
            <p:ph type="body" sz="half" idx="1"/>
          </p:nvPr>
        </p:nvSpPr>
        <p:spPr>
          <a:xfrm>
            <a:off x="228600" y="838200"/>
            <a:ext cx="8686800" cy="1757363"/>
          </a:xfrm>
        </p:spPr>
        <p:txBody>
          <a:bodyPr/>
          <a:lstStyle/>
          <a:p>
            <a:pPr marL="0" indent="0" algn="just" eaLnBrk="1" hangingPunct="1">
              <a:lnSpc>
                <a:spcPct val="80000"/>
              </a:lnSpc>
              <a:buFont typeface="Wingdings 3" pitchFamily="18" charset="2"/>
              <a:buNone/>
            </a:pPr>
            <a:r>
              <a:rPr lang="ro-RO" altLang="en-US" sz="2000" dirty="0" smtClean="0">
                <a:solidFill>
                  <a:schemeClr val="tx1"/>
                </a:solidFill>
                <a:latin typeface="Arial Black" pitchFamily="34" charset="0"/>
              </a:rPr>
              <a:t>Vaslui </a:t>
            </a:r>
            <a:r>
              <a:rPr lang="en-US" altLang="en-US" sz="2000" dirty="0" smtClean="0">
                <a:solidFill>
                  <a:schemeClr val="tx1"/>
                </a:solidFill>
                <a:latin typeface="Arial Black" pitchFamily="34" charset="0"/>
              </a:rPr>
              <a:t>was mentioned for the first time</a:t>
            </a:r>
            <a:r>
              <a:rPr lang="ro-RO" altLang="en-US" sz="2000" dirty="0" smtClean="0">
                <a:solidFill>
                  <a:schemeClr val="tx1"/>
                </a:solidFill>
                <a:latin typeface="Arial Black" pitchFamily="34" charset="0"/>
              </a:rPr>
              <a:t> </a:t>
            </a:r>
            <a:r>
              <a:rPr lang="en-US" altLang="en-US" sz="2000" dirty="0" smtClean="0">
                <a:solidFill>
                  <a:schemeClr val="tx1"/>
                </a:solidFill>
                <a:latin typeface="Arial Black" pitchFamily="34" charset="0"/>
              </a:rPr>
              <a:t>in the internal</a:t>
            </a:r>
            <a:r>
              <a:rPr lang="ro-RO" altLang="en-US" sz="2000" dirty="0" smtClean="0">
                <a:solidFill>
                  <a:schemeClr val="tx1"/>
                </a:solidFill>
                <a:latin typeface="Arial Black" pitchFamily="34" charset="0"/>
              </a:rPr>
              <a:t> </a:t>
            </a:r>
            <a:r>
              <a:rPr lang="ro-RO" altLang="en-US" sz="2000" dirty="0" err="1" smtClean="0">
                <a:solidFill>
                  <a:schemeClr val="tx1"/>
                </a:solidFill>
                <a:latin typeface="Arial Black" pitchFamily="34" charset="0"/>
              </a:rPr>
              <a:t>documents</a:t>
            </a:r>
            <a:r>
              <a:rPr lang="en-US" altLang="en-US" sz="2000" dirty="0" smtClean="0">
                <a:solidFill>
                  <a:schemeClr val="tx1"/>
                </a:solidFill>
                <a:latin typeface="Arial Black" pitchFamily="34" charset="0"/>
              </a:rPr>
              <a:t> on March 31</a:t>
            </a:r>
            <a:r>
              <a:rPr lang="en-US" altLang="en-US" sz="2000" baseline="30000" dirty="0" smtClean="0">
                <a:solidFill>
                  <a:schemeClr val="tx1"/>
                </a:solidFill>
                <a:latin typeface="Arial Black" pitchFamily="34" charset="0"/>
              </a:rPr>
              <a:t>st</a:t>
            </a:r>
            <a:r>
              <a:rPr lang="en-US" altLang="en-US" sz="2000" dirty="0" smtClean="0">
                <a:solidFill>
                  <a:schemeClr val="tx1"/>
                </a:solidFill>
                <a:latin typeface="Arial Black" pitchFamily="34" charset="0"/>
              </a:rPr>
              <a:t> </a:t>
            </a:r>
            <a:r>
              <a:rPr lang="ro-RO" altLang="en-US" sz="2000" dirty="0" smtClean="0">
                <a:solidFill>
                  <a:schemeClr val="tx1"/>
                </a:solidFill>
                <a:latin typeface="Arial Black" pitchFamily="34" charset="0"/>
              </a:rPr>
              <a:t>1423, </a:t>
            </a:r>
            <a:r>
              <a:rPr lang="en-US" altLang="en-US" sz="2000" dirty="0" smtClean="0">
                <a:solidFill>
                  <a:schemeClr val="tx1"/>
                </a:solidFill>
                <a:latin typeface="Arial Black" pitchFamily="34" charset="0"/>
              </a:rPr>
              <a:t>during the reign of the king </a:t>
            </a:r>
            <a:r>
              <a:rPr lang="ro-RO" altLang="en-US" sz="2000" dirty="0" err="1" smtClean="0">
                <a:solidFill>
                  <a:schemeClr val="tx1"/>
                </a:solidFill>
                <a:latin typeface="Arial Black" pitchFamily="34" charset="0"/>
              </a:rPr>
              <a:t>Alexand</a:t>
            </a:r>
            <a:r>
              <a:rPr lang="en-US" altLang="en-US" sz="2000" dirty="0" err="1" smtClean="0">
                <a:solidFill>
                  <a:schemeClr val="tx1"/>
                </a:solidFill>
                <a:latin typeface="Arial Black" pitchFamily="34" charset="0"/>
              </a:rPr>
              <a:t>er</a:t>
            </a:r>
            <a:r>
              <a:rPr lang="en-US" altLang="en-US" sz="2000" dirty="0" smtClean="0">
                <a:solidFill>
                  <a:schemeClr val="tx1"/>
                </a:solidFill>
                <a:latin typeface="Arial Black" pitchFamily="34" charset="0"/>
              </a:rPr>
              <a:t> the Good</a:t>
            </a:r>
            <a:r>
              <a:rPr lang="ro-RO" altLang="en-US" sz="2000" dirty="0" smtClean="0">
                <a:solidFill>
                  <a:schemeClr val="tx1"/>
                </a:solidFill>
                <a:latin typeface="Arial Black" pitchFamily="34" charset="0"/>
              </a:rPr>
              <a:t>, </a:t>
            </a:r>
            <a:r>
              <a:rPr lang="en-US" altLang="en-US" sz="2000" dirty="0" smtClean="0">
                <a:solidFill>
                  <a:schemeClr val="tx1"/>
                </a:solidFill>
                <a:latin typeface="Arial Black" pitchFamily="34" charset="0"/>
              </a:rPr>
              <a:t>and in the external </a:t>
            </a:r>
            <a:r>
              <a:rPr lang="ro-RO" altLang="en-US" sz="2000" dirty="0" err="1" smtClean="0">
                <a:solidFill>
                  <a:schemeClr val="tx1"/>
                </a:solidFill>
                <a:latin typeface="Arial Black" pitchFamily="34" charset="0"/>
              </a:rPr>
              <a:t>documents</a:t>
            </a:r>
            <a:r>
              <a:rPr lang="ro-RO" altLang="en-US" sz="2000" dirty="0" smtClean="0">
                <a:solidFill>
                  <a:schemeClr val="tx1"/>
                </a:solidFill>
                <a:latin typeface="Arial Black" pitchFamily="34" charset="0"/>
              </a:rPr>
              <a:t>  </a:t>
            </a:r>
            <a:r>
              <a:rPr lang="en-US" altLang="en-US" sz="2000" dirty="0" err="1" smtClean="0">
                <a:solidFill>
                  <a:schemeClr val="tx1"/>
                </a:solidFill>
                <a:latin typeface="Arial Black" pitchFamily="34" charset="0"/>
              </a:rPr>
              <a:t>i</a:t>
            </a:r>
            <a:r>
              <a:rPr lang="ro-RO" altLang="en-US" sz="2000" dirty="0" smtClean="0">
                <a:solidFill>
                  <a:schemeClr val="tx1"/>
                </a:solidFill>
                <a:latin typeface="Arial Black" pitchFamily="34" charset="0"/>
              </a:rPr>
              <a:t>n 1375.</a:t>
            </a:r>
            <a:r>
              <a:rPr lang="en-US" altLang="en-US" sz="2000" dirty="0" smtClean="0">
                <a:solidFill>
                  <a:schemeClr val="tx1"/>
                </a:solidFill>
                <a:latin typeface="Arial Black" pitchFamily="34" charset="0"/>
              </a:rPr>
              <a:t> </a:t>
            </a:r>
            <a:endParaRPr lang="ro-RO" altLang="en-US" sz="2000" dirty="0" smtClean="0">
              <a:solidFill>
                <a:schemeClr val="tx1"/>
              </a:solidFill>
              <a:latin typeface="Arial Black" pitchFamily="34" charset="0"/>
            </a:endParaRPr>
          </a:p>
        </p:txBody>
      </p:sp>
      <p:pic>
        <p:nvPicPr>
          <p:cNvPr id="24580" name="Picture 7" descr="Imagini pentru harta romaniei - judetul caslui"/>
          <p:cNvPicPr>
            <a:picLocks noChangeAspect="1" noChangeArrowheads="1"/>
          </p:cNvPicPr>
          <p:nvPr/>
        </p:nvPicPr>
        <p:blipFill>
          <a:blip r:embed="rId2"/>
          <a:srcRect/>
          <a:stretch>
            <a:fillRect/>
          </a:stretch>
        </p:blipFill>
        <p:spPr bwMode="auto">
          <a:xfrm>
            <a:off x="838200" y="1905000"/>
            <a:ext cx="6781800" cy="4588202"/>
          </a:xfrm>
          <a:prstGeom prst="rect">
            <a:avLst/>
          </a:prstGeom>
          <a:noFill/>
          <a:ln w="9525">
            <a:noFill/>
            <a:miter lim="800000"/>
            <a:headEnd/>
            <a:tailEnd/>
          </a:ln>
        </p:spPr>
      </p:pic>
      <p:sp>
        <p:nvSpPr>
          <p:cNvPr id="9" name="Oval 8"/>
          <p:cNvSpPr/>
          <p:nvPr/>
        </p:nvSpPr>
        <p:spPr>
          <a:xfrm>
            <a:off x="5791200" y="3124200"/>
            <a:ext cx="990600" cy="105886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pic>
        <p:nvPicPr>
          <p:cNvPr id="24582" name="Picture 3"/>
          <p:cNvPicPr>
            <a:picLocks noChangeAspect="1" noChangeArrowheads="1"/>
          </p:cNvPicPr>
          <p:nvPr/>
        </p:nvPicPr>
        <p:blipFill>
          <a:blip r:embed="rId3"/>
          <a:srcRect/>
          <a:stretch>
            <a:fillRect/>
          </a:stretch>
        </p:blipFill>
        <p:spPr bwMode="auto">
          <a:xfrm rot="-4279204">
            <a:off x="6771482" y="2820194"/>
            <a:ext cx="1258887" cy="619125"/>
          </a:xfrm>
          <a:prstGeom prst="rect">
            <a:avLst/>
          </a:prstGeom>
          <a:noFill/>
          <a:ln w="9525">
            <a:noFill/>
            <a:miter lim="800000"/>
            <a:headEnd/>
            <a:tailEnd/>
          </a:ln>
        </p:spPr>
      </p:pic>
      <p:sp>
        <p:nvSpPr>
          <p:cNvPr id="24583" name="Text Box 11"/>
          <p:cNvSpPr>
            <a:spLocks noGrp="1" noChangeArrowheads="1"/>
          </p:cNvSpPr>
          <p:nvPr>
            <p:ph sz="quarter" idx="2"/>
          </p:nvPr>
        </p:nvSpPr>
        <p:spPr>
          <a:xfrm>
            <a:off x="7051675" y="2286000"/>
            <a:ext cx="2092325" cy="461963"/>
          </a:xfrm>
        </p:spPr>
        <p:txBody>
          <a:bodyPr>
            <a:spAutoFit/>
          </a:bodyPr>
          <a:lstStyle/>
          <a:p>
            <a:pPr algn="ctr"/>
            <a:r>
              <a:rPr lang="ro-RO" altLang="en-US" sz="2400" smtClean="0">
                <a:solidFill>
                  <a:schemeClr val="tx1"/>
                </a:solidFill>
                <a:latin typeface="Arial Black" pitchFamily="34" charset="0"/>
              </a:rPr>
              <a:t>Vaslui</a:t>
            </a:r>
          </a:p>
        </p:txBody>
      </p:sp>
    </p:spTree>
  </p:cSld>
  <p:clrMapOvr>
    <a:masterClrMapping/>
  </p:clrMapOvr>
  <p:transition spd="med">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539750" y="5457825"/>
            <a:ext cx="8064500" cy="1139825"/>
          </a:xfrm>
          <a:prstGeom prst="rect">
            <a:avLst/>
          </a:prstGeom>
          <a:noFill/>
          <a:ln w="9525">
            <a:noFill/>
            <a:miter lim="800000"/>
            <a:headEnd/>
            <a:tailEnd/>
          </a:ln>
        </p:spPr>
        <p:txBody>
          <a:bodyPr anchor="ctr" anchorCtr="1"/>
          <a:lstStyle/>
          <a:p>
            <a:pPr eaLnBrk="1" hangingPunct="1"/>
            <a:endParaRPr lang="en-US" altLang="en-US" sz="1600" b="1">
              <a:solidFill>
                <a:srgbClr val="333333"/>
              </a:solidFill>
              <a:latin typeface="Times New Roman" pitchFamily="18" charset="0"/>
            </a:endParaRPr>
          </a:p>
        </p:txBody>
      </p:sp>
      <p:sp>
        <p:nvSpPr>
          <p:cNvPr id="8196" name="Rectangle 4">
            <a:extLst>
              <a:ext uri="{FF2B5EF4-FFF2-40B4-BE49-F238E27FC236}"/>
            </a:extLst>
          </p:cNvPr>
          <p:cNvSpPr>
            <a:spLocks noGrp="1" noChangeArrowheads="1"/>
          </p:cNvSpPr>
          <p:nvPr>
            <p:ph type="title"/>
          </p:nvPr>
        </p:nvSpPr>
        <p:spPr>
          <a:xfrm>
            <a:off x="990600" y="228600"/>
            <a:ext cx="6831013" cy="893763"/>
          </a:xfrm>
          <a:effectLst>
            <a:outerShdw dist="107763" dir="2700000" algn="ctr" rotWithShape="0">
              <a:schemeClr val="bg2">
                <a:alpha val="50000"/>
              </a:schemeClr>
            </a:outerShdw>
          </a:effectLst>
        </p:spPr>
        <p:txBody>
          <a:bodyPr rtlCol="0">
            <a:noAutofit/>
          </a:bodyPr>
          <a:lstStyle/>
          <a:p>
            <a:pPr eaLnBrk="1" fontAlgn="auto" hangingPunct="1">
              <a:spcAft>
                <a:spcPts val="0"/>
              </a:spcAft>
              <a:defRPr/>
            </a:pPr>
            <a:r>
              <a:rPr lang="en-US" altLang="en-US" sz="6000" b="1" dirty="0">
                <a:solidFill>
                  <a:srgbClr val="C00000"/>
                </a:solidFill>
                <a:effectLst>
                  <a:outerShdw blurRad="38100" dist="38100" dir="2700000" algn="tl">
                    <a:srgbClr val="C0C0C0"/>
                  </a:outerShdw>
                </a:effectLst>
                <a:latin typeface="Arial Black" pitchFamily="34" charset="0"/>
              </a:rPr>
              <a:t>Romania</a:t>
            </a:r>
          </a:p>
        </p:txBody>
      </p:sp>
      <p:pic>
        <p:nvPicPr>
          <p:cNvPr id="7172" name="Picture 4"/>
          <p:cNvPicPr>
            <a:picLocks noChangeAspect="1" noChangeArrowheads="1"/>
          </p:cNvPicPr>
          <p:nvPr/>
        </p:nvPicPr>
        <p:blipFill>
          <a:blip r:embed="rId3"/>
          <a:srcRect/>
          <a:stretch>
            <a:fillRect/>
          </a:stretch>
        </p:blipFill>
        <p:spPr bwMode="auto">
          <a:xfrm>
            <a:off x="5791200" y="228600"/>
            <a:ext cx="1520825" cy="1011238"/>
          </a:xfrm>
          <a:prstGeom prst="rect">
            <a:avLst/>
          </a:prstGeom>
          <a:noFill/>
          <a:ln w="9525">
            <a:noFill/>
            <a:miter lim="800000"/>
            <a:headEnd/>
            <a:tailEnd/>
          </a:ln>
        </p:spPr>
      </p:pic>
      <p:pic>
        <p:nvPicPr>
          <p:cNvPr id="7" name="Picture 8" descr="Imagine similară"/>
          <p:cNvPicPr>
            <a:picLocks noChangeAspect="1" noChangeArrowheads="1"/>
          </p:cNvPicPr>
          <p:nvPr/>
        </p:nvPicPr>
        <p:blipFill>
          <a:blip r:embed="rId4"/>
          <a:srcRect/>
          <a:stretch>
            <a:fillRect/>
          </a:stretch>
        </p:blipFill>
        <p:spPr bwMode="auto">
          <a:xfrm>
            <a:off x="533400" y="1219200"/>
            <a:ext cx="7614872" cy="5168105"/>
          </a:xfrm>
          <a:prstGeom prst="rect">
            <a:avLst/>
          </a:prstGeom>
          <a:ln>
            <a:noFill/>
          </a:ln>
          <a:effectLst>
            <a:softEdge rad="112500"/>
          </a:effectLst>
        </p:spPr>
      </p:pic>
    </p:spTree>
  </p:cSld>
  <p:clrMapOvr>
    <a:masterClrMapping/>
  </p:clrMapOvr>
  <p:transition spd="med">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28600" y="228600"/>
            <a:ext cx="5334000" cy="762000"/>
          </a:xfrm>
        </p:spPr>
        <p:txBody>
          <a:bodyPr/>
          <a:lstStyle/>
          <a:p>
            <a:pPr eaLnBrk="1" hangingPunct="1"/>
            <a:r>
              <a:rPr lang="ro-RO" altLang="en-US" smtClean="0">
                <a:solidFill>
                  <a:srgbClr val="C00000"/>
                </a:solidFill>
                <a:latin typeface="Arial Black" pitchFamily="34" charset="0"/>
              </a:rPr>
              <a:t>VASLUI – g</a:t>
            </a:r>
            <a:r>
              <a:rPr lang="en-US" altLang="en-US" smtClean="0">
                <a:solidFill>
                  <a:srgbClr val="C00000"/>
                </a:solidFill>
                <a:latin typeface="Arial Black" pitchFamily="34" charset="0"/>
                <a:cs typeface="Arial" charset="0"/>
              </a:rPr>
              <a:t>e</a:t>
            </a:r>
            <a:r>
              <a:rPr lang="ro-RO" altLang="en-US" smtClean="0">
                <a:solidFill>
                  <a:srgbClr val="C00000"/>
                </a:solidFill>
                <a:latin typeface="Arial Black" pitchFamily="34" charset="0"/>
                <a:cs typeface="Arial" charset="0"/>
              </a:rPr>
              <a:t>ograph</a:t>
            </a:r>
            <a:r>
              <a:rPr lang="en-US" altLang="en-US" smtClean="0">
                <a:solidFill>
                  <a:srgbClr val="C00000"/>
                </a:solidFill>
                <a:latin typeface="Arial Black" pitchFamily="34" charset="0"/>
                <a:cs typeface="Arial" charset="0"/>
              </a:rPr>
              <a:t>y</a:t>
            </a:r>
          </a:p>
        </p:txBody>
      </p:sp>
      <p:sp>
        <p:nvSpPr>
          <p:cNvPr id="154627" name="Rectangle 3"/>
          <p:cNvSpPr>
            <a:spLocks noGrp="1" noChangeArrowheads="1"/>
          </p:cNvSpPr>
          <p:nvPr>
            <p:ph type="body" sz="half" idx="1"/>
          </p:nvPr>
        </p:nvSpPr>
        <p:spPr>
          <a:xfrm>
            <a:off x="228600" y="1752600"/>
            <a:ext cx="4103688" cy="4129088"/>
          </a:xfrm>
        </p:spPr>
        <p:txBody>
          <a:bodyPr/>
          <a:lstStyle/>
          <a:p>
            <a:pPr marL="0" indent="0" eaLnBrk="1" hangingPunct="1">
              <a:buFont typeface="Wingdings 3" pitchFamily="18" charset="2"/>
              <a:buNone/>
              <a:defRPr/>
            </a:pPr>
            <a:r>
              <a:rPr lang="fr-FR" altLang="en-US" sz="2000" b="1" dirty="0" smtClean="0">
                <a:latin typeface="Arial Black" pitchFamily="34" charset="0"/>
              </a:rPr>
              <a:t>Vaslui </a:t>
            </a:r>
            <a:r>
              <a:rPr lang="fr-FR" altLang="en-US" sz="2000" b="1" dirty="0" err="1" smtClean="0">
                <a:latin typeface="Arial Black" pitchFamily="34" charset="0"/>
              </a:rPr>
              <a:t>is</a:t>
            </a:r>
            <a:r>
              <a:rPr lang="fr-FR" altLang="en-US" sz="2000" b="1" dirty="0" smtClean="0">
                <a:latin typeface="Arial Black" pitchFamily="34" charset="0"/>
              </a:rPr>
              <a:t> a</a:t>
            </a:r>
            <a:r>
              <a:rPr lang="fr-FR" altLang="en-US" sz="2000" dirty="0" smtClean="0">
                <a:latin typeface="Arial Black" pitchFamily="34" charset="0"/>
              </a:rPr>
              <a:t> </a:t>
            </a:r>
            <a:r>
              <a:rPr lang="fr-FR" altLang="en-US" sz="2000" dirty="0" err="1" smtClean="0">
                <a:latin typeface="Arial Black" pitchFamily="34" charset="0"/>
              </a:rPr>
              <a:t>North</a:t>
            </a:r>
            <a:r>
              <a:rPr lang="fr-FR" altLang="en-US" sz="2000" dirty="0" smtClean="0">
                <a:latin typeface="Arial Black" pitchFamily="34" charset="0"/>
              </a:rPr>
              <a:t> – </a:t>
            </a:r>
            <a:r>
              <a:rPr lang="fr-FR" altLang="en-US" sz="2000" dirty="0" err="1" smtClean="0">
                <a:latin typeface="Arial Black" pitchFamily="34" charset="0"/>
              </a:rPr>
              <a:t>Eastern</a:t>
            </a:r>
            <a:r>
              <a:rPr lang="fr-FR" altLang="en-US" sz="2000" dirty="0" smtClean="0">
                <a:latin typeface="Arial Black" pitchFamily="34" charset="0"/>
              </a:rPr>
              <a:t> </a:t>
            </a:r>
            <a:r>
              <a:rPr lang="fr-FR" altLang="en-US" sz="2000" dirty="0" err="1" smtClean="0">
                <a:latin typeface="Arial Black" pitchFamily="34" charset="0"/>
              </a:rPr>
              <a:t>County</a:t>
            </a:r>
            <a:r>
              <a:rPr lang="fr-FR" altLang="en-US" sz="2000" dirty="0" smtClean="0">
                <a:latin typeface="Arial Black" pitchFamily="34" charset="0"/>
              </a:rPr>
              <a:t> of  Romania,  </a:t>
            </a:r>
            <a:r>
              <a:rPr lang="fr-FR" altLang="en-US" sz="2000" dirty="0" err="1" smtClean="0">
                <a:latin typeface="Arial Black" pitchFamily="34" charset="0"/>
              </a:rPr>
              <a:t>situated</a:t>
            </a:r>
            <a:r>
              <a:rPr lang="fr-FR" altLang="en-US" sz="2000" dirty="0" smtClean="0">
                <a:latin typeface="Arial Black" pitchFamily="34" charset="0"/>
              </a:rPr>
              <a:t> in </a:t>
            </a:r>
            <a:r>
              <a:rPr lang="fr-FR" altLang="en-US" sz="2000" dirty="0" err="1" smtClean="0">
                <a:latin typeface="Arial Black" pitchFamily="34" charset="0"/>
              </a:rPr>
              <a:t>Moldavia</a:t>
            </a:r>
            <a:r>
              <a:rPr lang="fr-FR" altLang="en-US" sz="2000" dirty="0" smtClean="0">
                <a:latin typeface="Arial Black" pitchFamily="34" charset="0"/>
              </a:rPr>
              <a:t>, </a:t>
            </a:r>
            <a:r>
              <a:rPr lang="fr-FR" altLang="en-US" sz="2000" dirty="0" err="1" smtClean="0">
                <a:latin typeface="Arial Black" pitchFamily="34" charset="0"/>
              </a:rPr>
              <a:t>having</a:t>
            </a:r>
            <a:r>
              <a:rPr lang="fr-FR" altLang="en-US" sz="2000" dirty="0" smtClean="0">
                <a:latin typeface="Arial Black" pitchFamily="34" charset="0"/>
              </a:rPr>
              <a:t>  a surface of 5,318 km² and  500,000 </a:t>
            </a:r>
            <a:r>
              <a:rPr lang="fr-FR" altLang="en-US" sz="2000" dirty="0" err="1" smtClean="0">
                <a:latin typeface="Arial Black" pitchFamily="34" charset="0"/>
              </a:rPr>
              <a:t>inhabitants</a:t>
            </a:r>
            <a:r>
              <a:rPr lang="fr-FR" altLang="en-US" sz="2000" dirty="0" smtClean="0">
                <a:latin typeface="Arial Black" pitchFamily="34" charset="0"/>
              </a:rPr>
              <a:t>.</a:t>
            </a:r>
            <a:r>
              <a:rPr lang="ro-RO" altLang="en-US" sz="2000" dirty="0" smtClean="0">
                <a:latin typeface="Arial Black" pitchFamily="34" charset="0"/>
              </a:rPr>
              <a:t> </a:t>
            </a:r>
            <a:r>
              <a:rPr lang="en-US" altLang="en-US" sz="2000" dirty="0" smtClean="0">
                <a:latin typeface="Arial Black" pitchFamily="34" charset="0"/>
              </a:rPr>
              <a:t>The residence town is</a:t>
            </a:r>
            <a:r>
              <a:rPr lang="fr-FR" altLang="en-US" sz="2000" dirty="0" smtClean="0">
                <a:latin typeface="Arial Black" pitchFamily="34" charset="0"/>
              </a:rPr>
              <a:t> Vaslui, </a:t>
            </a:r>
            <a:r>
              <a:rPr lang="fr-FR" altLang="en-US" sz="2000" dirty="0" err="1" smtClean="0">
                <a:latin typeface="Arial Black" pitchFamily="34" charset="0"/>
              </a:rPr>
              <a:t>with</a:t>
            </a:r>
            <a:r>
              <a:rPr lang="fr-FR" altLang="en-US" sz="2000" dirty="0" smtClean="0">
                <a:latin typeface="Arial Black" pitchFamily="34" charset="0"/>
              </a:rPr>
              <a:t> 100,000 </a:t>
            </a:r>
            <a:r>
              <a:rPr lang="fr-FR" altLang="en-US" sz="2000" dirty="0" err="1" smtClean="0">
                <a:latin typeface="Arial Black" pitchFamily="34" charset="0"/>
              </a:rPr>
              <a:t>inhabitants</a:t>
            </a:r>
            <a:r>
              <a:rPr lang="fr-FR" altLang="en-US" sz="2000" dirty="0" smtClean="0">
                <a:latin typeface="Arial Black" pitchFamily="34" charset="0"/>
              </a:rPr>
              <a:t>.</a:t>
            </a:r>
            <a:r>
              <a:rPr lang="en-US" altLang="en-US" sz="2000" dirty="0" smtClean="0">
                <a:latin typeface="Arial Black" pitchFamily="34" charset="0"/>
              </a:rPr>
              <a:t> </a:t>
            </a:r>
          </a:p>
          <a:p>
            <a:pPr eaLnBrk="1" hangingPunct="1">
              <a:buFontTx/>
              <a:buNone/>
              <a:defRPr/>
            </a:pPr>
            <a:endParaRPr lang="en-US" altLang="en-US" sz="2800" dirty="0" smtClean="0">
              <a:latin typeface="Times New Roman" pitchFamily="18" charset="0"/>
            </a:endParaRPr>
          </a:p>
        </p:txBody>
      </p:sp>
      <p:pic>
        <p:nvPicPr>
          <p:cNvPr id="25604" name="Picture 5" descr="vaslui"/>
          <p:cNvPicPr>
            <a:picLocks noGrp="1" noChangeAspect="1" noChangeArrowheads="1"/>
          </p:cNvPicPr>
          <p:nvPr>
            <p:ph sz="quarter" idx="3"/>
          </p:nvPr>
        </p:nvPicPr>
        <p:blipFill>
          <a:blip r:embed="rId3">
            <a:clrChange>
              <a:clrFrom>
                <a:srgbClr val="FFFFFF"/>
              </a:clrFrom>
              <a:clrTo>
                <a:srgbClr val="FFFFFF">
                  <a:alpha val="0"/>
                </a:srgbClr>
              </a:clrTo>
            </a:clrChange>
          </a:blip>
          <a:srcRect/>
          <a:stretch>
            <a:fillRect/>
          </a:stretch>
        </p:blipFill>
        <p:spPr>
          <a:xfrm>
            <a:off x="4316413" y="457200"/>
            <a:ext cx="4800600" cy="6578600"/>
          </a:xfrm>
          <a:noFill/>
        </p:spPr>
      </p:pic>
    </p:spTree>
  </p:cSld>
  <p:clrMapOvr>
    <a:masterClrMapping/>
  </p:clrMapOvr>
  <p:transition spd="med">
    <p:cover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p:cTn id="7" dur="2000" fill="hold"/>
                                        <p:tgtEl>
                                          <p:spTgt spid="154626"/>
                                        </p:tgtEl>
                                        <p:attrNameLst>
                                          <p:attrName>ppt_w</p:attrName>
                                        </p:attrNameLst>
                                      </p:cBhvr>
                                      <p:tavLst>
                                        <p:tav tm="0">
                                          <p:val>
                                            <p:strVal val="#ppt_w*2.5"/>
                                          </p:val>
                                        </p:tav>
                                        <p:tav tm="100000">
                                          <p:val>
                                            <p:strVal val="#ppt_w"/>
                                          </p:val>
                                        </p:tav>
                                      </p:tavLst>
                                    </p:anim>
                                    <p:anim calcmode="lin" valueType="num">
                                      <p:cBhvr>
                                        <p:cTn id="8" dur="2000" fill="hold"/>
                                        <p:tgtEl>
                                          <p:spTgt spid="154626"/>
                                        </p:tgtEl>
                                        <p:attrNameLst>
                                          <p:attrName>ppt_h</p:attrName>
                                        </p:attrNameLst>
                                      </p:cBhvr>
                                      <p:tavLst>
                                        <p:tav tm="0">
                                          <p:val>
                                            <p:strVal val="#ppt_h"/>
                                          </p:val>
                                        </p:tav>
                                        <p:tav tm="100000">
                                          <p:val>
                                            <p:strVal val="#ppt_h"/>
                                          </p:val>
                                        </p:tav>
                                      </p:tavLst>
                                    </p:anim>
                                    <p:anim calcmode="lin" valueType="num">
                                      <p:cBhvr>
                                        <p:cTn id="9" dur="2000" fill="hold"/>
                                        <p:tgtEl>
                                          <p:spTgt spid="154626"/>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54626"/>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546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4627">
                                            <p:txEl>
                                              <p:pRg st="0" end="0"/>
                                            </p:txEl>
                                          </p:spTgt>
                                        </p:tgtEl>
                                        <p:attrNameLst>
                                          <p:attrName>style.visibility</p:attrName>
                                        </p:attrNameLst>
                                      </p:cBhvr>
                                      <p:to>
                                        <p:strVal val="visible"/>
                                      </p:to>
                                    </p:set>
                                    <p:animEffect transition="in" filter="wipe(left)">
                                      <p:cBhvr>
                                        <p:cTn id="16" dur="500"/>
                                        <p:tgtEl>
                                          <p:spTgt spid="154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P spid="1546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304800"/>
            <a:ext cx="8686800" cy="1139825"/>
          </a:xfrm>
        </p:spPr>
        <p:txBody>
          <a:bodyPr/>
          <a:lstStyle/>
          <a:p>
            <a:pPr algn="ctr" eaLnBrk="1" hangingPunct="1"/>
            <a:r>
              <a:rPr lang="en-US" altLang="en-US" sz="2800" b="1" dirty="0" smtClean="0">
                <a:solidFill>
                  <a:srgbClr val="C00000"/>
                </a:solidFill>
                <a:latin typeface="Arial Black" pitchFamily="34" charset="0"/>
              </a:rPr>
              <a:t>B</a:t>
            </a:r>
            <a:r>
              <a:rPr lang="ro-RO" altLang="en-US" sz="2800" b="1" dirty="0" smtClean="0">
                <a:solidFill>
                  <a:srgbClr val="C00000"/>
                </a:solidFill>
                <a:latin typeface="Arial Black" pitchFamily="34" charset="0"/>
              </a:rPr>
              <a:t>Â</a:t>
            </a:r>
            <a:r>
              <a:rPr lang="en-US" altLang="en-US" sz="2800" b="1" dirty="0" smtClean="0">
                <a:solidFill>
                  <a:srgbClr val="C00000"/>
                </a:solidFill>
                <a:latin typeface="Arial Black" pitchFamily="34" charset="0"/>
              </a:rPr>
              <a:t>RLAD</a:t>
            </a:r>
            <a:r>
              <a:rPr lang="ro-RO" altLang="en-US" sz="2800" b="1" dirty="0" smtClean="0">
                <a:solidFill>
                  <a:srgbClr val="C00000"/>
                </a:solidFill>
                <a:latin typeface="Arial Black" pitchFamily="34" charset="0"/>
              </a:rPr>
              <a:t> </a:t>
            </a:r>
            <a:r>
              <a:rPr lang="en-US" altLang="en-US" sz="2800" b="1" dirty="0" smtClean="0">
                <a:solidFill>
                  <a:srgbClr val="C00000"/>
                </a:solidFill>
                <a:latin typeface="Arial Black" pitchFamily="34" charset="0"/>
              </a:rPr>
              <a:t>TOWN</a:t>
            </a:r>
          </a:p>
        </p:txBody>
      </p:sp>
      <p:grpSp>
        <p:nvGrpSpPr>
          <p:cNvPr id="26627" name="Group 27"/>
          <p:cNvGrpSpPr>
            <a:grpSpLocks/>
          </p:cNvGrpSpPr>
          <p:nvPr/>
        </p:nvGrpSpPr>
        <p:grpSpPr bwMode="auto">
          <a:xfrm>
            <a:off x="304800" y="990600"/>
            <a:ext cx="8664575" cy="5391150"/>
            <a:chOff x="172" y="900"/>
            <a:chExt cx="5362" cy="3087"/>
          </a:xfrm>
        </p:grpSpPr>
        <p:pic>
          <p:nvPicPr>
            <p:cNvPr id="26628" name="Picture 22" descr="Grabbed Frame 6"/>
            <p:cNvPicPr>
              <a:picLocks noChangeAspect="1" noChangeArrowheads="1"/>
            </p:cNvPicPr>
            <p:nvPr/>
          </p:nvPicPr>
          <p:blipFill>
            <a:blip r:embed="rId2"/>
            <a:srcRect t="5881" b="6310"/>
            <a:stretch>
              <a:fillRect/>
            </a:stretch>
          </p:blipFill>
          <p:spPr bwMode="auto">
            <a:xfrm>
              <a:off x="2922" y="3012"/>
              <a:ext cx="1477" cy="972"/>
            </a:xfrm>
            <a:prstGeom prst="rect">
              <a:avLst/>
            </a:prstGeom>
            <a:noFill/>
            <a:ln w="9525">
              <a:noFill/>
              <a:miter lim="800000"/>
              <a:headEnd/>
              <a:tailEnd/>
            </a:ln>
          </p:spPr>
        </p:pic>
        <p:pic>
          <p:nvPicPr>
            <p:cNvPr id="26629" name="Picture 17" descr="Click to view full size image">
              <a:hlinkClick r:id="rId3"/>
            </p:cNvPr>
            <p:cNvPicPr>
              <a:picLocks noChangeAspect="1" noChangeArrowheads="1"/>
            </p:cNvPicPr>
            <p:nvPr/>
          </p:nvPicPr>
          <p:blipFill>
            <a:blip r:embed="rId4"/>
            <a:srcRect/>
            <a:stretch>
              <a:fillRect/>
            </a:stretch>
          </p:blipFill>
          <p:spPr bwMode="auto">
            <a:xfrm>
              <a:off x="186" y="1908"/>
              <a:ext cx="1728" cy="1126"/>
            </a:xfrm>
            <a:prstGeom prst="rect">
              <a:avLst/>
            </a:prstGeom>
            <a:noFill/>
            <a:ln w="9525">
              <a:noFill/>
              <a:miter lim="800000"/>
              <a:headEnd/>
              <a:tailEnd/>
            </a:ln>
          </p:spPr>
        </p:pic>
        <p:pic>
          <p:nvPicPr>
            <p:cNvPr id="26630" name="Picture 18" descr="atr1823"/>
            <p:cNvPicPr>
              <a:picLocks noChangeAspect="1" noChangeArrowheads="1"/>
            </p:cNvPicPr>
            <p:nvPr/>
          </p:nvPicPr>
          <p:blipFill>
            <a:blip r:embed="rId5"/>
            <a:srcRect t="19508" b="6735"/>
            <a:stretch>
              <a:fillRect/>
            </a:stretch>
          </p:blipFill>
          <p:spPr bwMode="auto">
            <a:xfrm>
              <a:off x="1530" y="1908"/>
              <a:ext cx="2352" cy="1132"/>
            </a:xfrm>
            <a:prstGeom prst="rect">
              <a:avLst/>
            </a:prstGeom>
            <a:noFill/>
            <a:ln w="9525">
              <a:noFill/>
              <a:miter lim="800000"/>
              <a:headEnd/>
              <a:tailEnd/>
            </a:ln>
          </p:spPr>
        </p:pic>
        <p:pic>
          <p:nvPicPr>
            <p:cNvPr id="26631" name="Picture 19" descr="Grabbed Frame 1"/>
            <p:cNvPicPr>
              <a:picLocks noChangeAspect="1" noChangeArrowheads="1"/>
            </p:cNvPicPr>
            <p:nvPr/>
          </p:nvPicPr>
          <p:blipFill>
            <a:blip r:embed="rId6"/>
            <a:srcRect t="13187"/>
            <a:stretch>
              <a:fillRect/>
            </a:stretch>
          </p:blipFill>
          <p:spPr bwMode="auto">
            <a:xfrm>
              <a:off x="3738" y="1908"/>
              <a:ext cx="1776" cy="1138"/>
            </a:xfrm>
            <a:prstGeom prst="rect">
              <a:avLst/>
            </a:prstGeom>
            <a:noFill/>
            <a:ln w="9525">
              <a:noFill/>
              <a:miter lim="800000"/>
              <a:headEnd/>
              <a:tailEnd/>
            </a:ln>
          </p:spPr>
        </p:pic>
        <p:pic>
          <p:nvPicPr>
            <p:cNvPr id="26632" name="Picture 16" descr="Click to view full size image">
              <a:hlinkClick r:id="rId3"/>
            </p:cNvPr>
            <p:cNvPicPr>
              <a:picLocks noChangeAspect="1" noChangeArrowheads="1"/>
            </p:cNvPicPr>
            <p:nvPr/>
          </p:nvPicPr>
          <p:blipFill>
            <a:blip r:embed="rId7"/>
            <a:srcRect/>
            <a:stretch>
              <a:fillRect/>
            </a:stretch>
          </p:blipFill>
          <p:spPr bwMode="auto">
            <a:xfrm>
              <a:off x="2778" y="900"/>
              <a:ext cx="1680" cy="1021"/>
            </a:xfrm>
            <a:prstGeom prst="rect">
              <a:avLst/>
            </a:prstGeom>
            <a:noFill/>
            <a:ln w="9525">
              <a:noFill/>
              <a:miter lim="800000"/>
              <a:headEnd/>
              <a:tailEnd/>
            </a:ln>
          </p:spPr>
        </p:pic>
        <p:pic>
          <p:nvPicPr>
            <p:cNvPr id="26633" name="Picture 13" descr="Click to view full size image">
              <a:hlinkClick r:id="rId3"/>
            </p:cNvPr>
            <p:cNvPicPr>
              <a:picLocks noChangeAspect="1" noChangeArrowheads="1"/>
            </p:cNvPicPr>
            <p:nvPr/>
          </p:nvPicPr>
          <p:blipFill>
            <a:blip r:embed="rId8"/>
            <a:srcRect/>
            <a:stretch>
              <a:fillRect/>
            </a:stretch>
          </p:blipFill>
          <p:spPr bwMode="auto">
            <a:xfrm>
              <a:off x="186" y="900"/>
              <a:ext cx="1344" cy="1008"/>
            </a:xfrm>
            <a:prstGeom prst="rect">
              <a:avLst/>
            </a:prstGeom>
            <a:noFill/>
            <a:ln w="9525">
              <a:noFill/>
              <a:miter lim="800000"/>
              <a:headEnd/>
              <a:tailEnd/>
            </a:ln>
          </p:spPr>
        </p:pic>
        <p:pic>
          <p:nvPicPr>
            <p:cNvPr id="26634" name="Picture 14" descr="Click to view full size image">
              <a:hlinkClick r:id="rId3"/>
            </p:cNvPr>
            <p:cNvPicPr>
              <a:picLocks noChangeAspect="1" noChangeArrowheads="1"/>
            </p:cNvPicPr>
            <p:nvPr/>
          </p:nvPicPr>
          <p:blipFill>
            <a:blip r:embed="rId9"/>
            <a:srcRect/>
            <a:stretch>
              <a:fillRect/>
            </a:stretch>
          </p:blipFill>
          <p:spPr bwMode="auto">
            <a:xfrm>
              <a:off x="1530" y="900"/>
              <a:ext cx="1344" cy="1032"/>
            </a:xfrm>
            <a:prstGeom prst="rect">
              <a:avLst/>
            </a:prstGeom>
            <a:noFill/>
            <a:ln w="9525">
              <a:noFill/>
              <a:miter lim="800000"/>
              <a:headEnd/>
              <a:tailEnd/>
            </a:ln>
          </p:spPr>
        </p:pic>
        <p:pic>
          <p:nvPicPr>
            <p:cNvPr id="26635" name="Picture 15" descr="Click to view full size image">
              <a:hlinkClick r:id="rId3"/>
            </p:cNvPr>
            <p:cNvPicPr>
              <a:picLocks noChangeAspect="1" noChangeArrowheads="1"/>
            </p:cNvPicPr>
            <p:nvPr/>
          </p:nvPicPr>
          <p:blipFill>
            <a:blip r:embed="rId10"/>
            <a:srcRect/>
            <a:stretch>
              <a:fillRect/>
            </a:stretch>
          </p:blipFill>
          <p:spPr bwMode="auto">
            <a:xfrm>
              <a:off x="4170" y="900"/>
              <a:ext cx="1364" cy="1029"/>
            </a:xfrm>
            <a:prstGeom prst="rect">
              <a:avLst/>
            </a:prstGeom>
            <a:noFill/>
            <a:ln w="9525">
              <a:noFill/>
              <a:miter lim="800000"/>
              <a:headEnd/>
              <a:tailEnd/>
            </a:ln>
          </p:spPr>
        </p:pic>
        <p:pic>
          <p:nvPicPr>
            <p:cNvPr id="26636" name="Picture 20" descr="Grabbed Frame 2"/>
            <p:cNvPicPr>
              <a:picLocks noChangeAspect="1" noChangeArrowheads="1"/>
            </p:cNvPicPr>
            <p:nvPr/>
          </p:nvPicPr>
          <p:blipFill>
            <a:blip r:embed="rId11"/>
            <a:srcRect l="4401" t="9911" r="4401" b="9911"/>
            <a:stretch>
              <a:fillRect/>
            </a:stretch>
          </p:blipFill>
          <p:spPr bwMode="auto">
            <a:xfrm>
              <a:off x="180" y="3012"/>
              <a:ext cx="1440" cy="950"/>
            </a:xfrm>
            <a:prstGeom prst="rect">
              <a:avLst/>
            </a:prstGeom>
            <a:noFill/>
            <a:ln w="9525">
              <a:noFill/>
              <a:miter lim="800000"/>
              <a:headEnd/>
              <a:tailEnd/>
            </a:ln>
          </p:spPr>
        </p:pic>
        <p:pic>
          <p:nvPicPr>
            <p:cNvPr id="26637" name="Picture 21" descr="Grabbed Frame 5"/>
            <p:cNvPicPr>
              <a:picLocks noChangeAspect="1" noChangeArrowheads="1"/>
            </p:cNvPicPr>
            <p:nvPr/>
          </p:nvPicPr>
          <p:blipFill>
            <a:blip r:embed="rId12"/>
            <a:srcRect t="6116" b="7997"/>
            <a:stretch>
              <a:fillRect/>
            </a:stretch>
          </p:blipFill>
          <p:spPr bwMode="auto">
            <a:xfrm>
              <a:off x="1608" y="3021"/>
              <a:ext cx="1477" cy="952"/>
            </a:xfrm>
            <a:prstGeom prst="rect">
              <a:avLst/>
            </a:prstGeom>
            <a:noFill/>
            <a:ln w="9525">
              <a:noFill/>
              <a:miter lim="800000"/>
              <a:headEnd/>
              <a:tailEnd/>
            </a:ln>
          </p:spPr>
        </p:pic>
        <p:pic>
          <p:nvPicPr>
            <p:cNvPr id="26638" name="Picture 23" descr="Grabbed Frame 3"/>
            <p:cNvPicPr>
              <a:picLocks noChangeAspect="1" noChangeArrowheads="1"/>
            </p:cNvPicPr>
            <p:nvPr/>
          </p:nvPicPr>
          <p:blipFill>
            <a:blip r:embed="rId13"/>
            <a:srcRect l="25304" t="15070" r="25143"/>
            <a:stretch>
              <a:fillRect/>
            </a:stretch>
          </p:blipFill>
          <p:spPr bwMode="auto">
            <a:xfrm>
              <a:off x="4091" y="3041"/>
              <a:ext cx="740" cy="944"/>
            </a:xfrm>
            <a:prstGeom prst="rect">
              <a:avLst/>
            </a:prstGeom>
            <a:noFill/>
            <a:ln w="9525">
              <a:noFill/>
              <a:miter lim="800000"/>
              <a:headEnd/>
              <a:tailEnd/>
            </a:ln>
          </p:spPr>
        </p:pic>
        <p:pic>
          <p:nvPicPr>
            <p:cNvPr id="26639" name="Picture 24" descr="Grabbed Frame 4"/>
            <p:cNvPicPr>
              <a:picLocks noChangeAspect="1" noChangeArrowheads="1"/>
            </p:cNvPicPr>
            <p:nvPr/>
          </p:nvPicPr>
          <p:blipFill>
            <a:blip r:embed="rId14"/>
            <a:srcRect l="25285" r="25714" b="14789"/>
            <a:stretch>
              <a:fillRect/>
            </a:stretch>
          </p:blipFill>
          <p:spPr bwMode="auto">
            <a:xfrm>
              <a:off x="4794" y="3042"/>
              <a:ext cx="724" cy="945"/>
            </a:xfrm>
            <a:prstGeom prst="rect">
              <a:avLst/>
            </a:prstGeom>
            <a:noFill/>
            <a:ln w="9525">
              <a:noFill/>
              <a:miter lim="800000"/>
              <a:headEnd/>
              <a:tailEnd/>
            </a:ln>
          </p:spPr>
        </p:pic>
        <p:sp>
          <p:nvSpPr>
            <p:cNvPr id="26640" name="Rectangle 26"/>
            <p:cNvSpPr>
              <a:spLocks noChangeArrowheads="1"/>
            </p:cNvSpPr>
            <p:nvPr/>
          </p:nvSpPr>
          <p:spPr bwMode="auto">
            <a:xfrm>
              <a:off x="172" y="907"/>
              <a:ext cx="5348" cy="3059"/>
            </a:xfrm>
            <a:prstGeom prst="rect">
              <a:avLst/>
            </a:prstGeom>
            <a:noFill/>
            <a:ln w="57150">
              <a:solidFill>
                <a:schemeClr val="tx1"/>
              </a:solidFill>
              <a:miter lim="800000"/>
              <a:headEnd/>
              <a:tailEnd/>
            </a:ln>
          </p:spPr>
          <p:txBody>
            <a:bodyPr wrap="none" anchor="ctr"/>
            <a:lstStyle/>
            <a:p>
              <a:pPr eaLnBrk="1" hangingPunct="1"/>
              <a:endParaRPr lang="en-US" altLang="en-US"/>
            </a:p>
          </p:txBody>
        </p:sp>
      </p:grpSp>
    </p:spTree>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27651"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pic>
        <p:nvPicPr>
          <p:cNvPr id="70658" name="Picture 2" descr="foto scoala 2015 - Copy">
            <a:extLst>
              <a:ext uri="{FF2B5EF4-FFF2-40B4-BE49-F238E27FC236}"/>
            </a:extLst>
          </p:cNvPr>
          <p:cNvPicPr>
            <a:picLocks noChangeAspect="1" noChangeArrowheads="1"/>
          </p:cNvPicPr>
          <p:nvPr/>
        </p:nvPicPr>
        <p:blipFill>
          <a:blip r:embed="rId2"/>
          <a:srcRect/>
          <a:stretch>
            <a:fillRect/>
          </a:stretch>
        </p:blipFill>
        <p:spPr bwMode="auto">
          <a:xfrm>
            <a:off x="1447800" y="2362200"/>
            <a:ext cx="6015038" cy="3986213"/>
          </a:xfrm>
          <a:prstGeom prst="rect">
            <a:avLst/>
          </a:prstGeom>
          <a:ln>
            <a:noFill/>
          </a:ln>
          <a:effectLst>
            <a:outerShdw blurRad="292100" dist="139700" dir="2700000" algn="tl" rotWithShape="0">
              <a:srgbClr val="333333">
                <a:alpha val="65000"/>
              </a:srgbClr>
            </a:outerShdw>
          </a:effectLst>
          <a:extLst/>
        </p:spPr>
      </p:pic>
      <p:pic>
        <p:nvPicPr>
          <p:cNvPr id="27653" name="Picture 2"/>
          <p:cNvPicPr>
            <a:picLocks noChangeAspect="1" noChangeArrowheads="1"/>
          </p:cNvPicPr>
          <p:nvPr/>
        </p:nvPicPr>
        <p:blipFill>
          <a:blip r:embed="rId3"/>
          <a:srcRect/>
          <a:stretch>
            <a:fillRect/>
          </a:stretch>
        </p:blipFill>
        <p:spPr bwMode="auto">
          <a:xfrm>
            <a:off x="228600" y="0"/>
            <a:ext cx="2209800" cy="996950"/>
          </a:xfrm>
          <a:prstGeom prst="rect">
            <a:avLst/>
          </a:prstGeom>
          <a:noFill/>
          <a:ln w="9525">
            <a:noFill/>
            <a:miter lim="800000"/>
            <a:headEnd/>
            <a:tailEnd/>
          </a:ln>
        </p:spPr>
      </p:pic>
      <p:sp>
        <p:nvSpPr>
          <p:cNvPr id="6" name="CasetăText 5"/>
          <p:cNvSpPr txBox="1"/>
          <p:nvPr/>
        </p:nvSpPr>
        <p:spPr>
          <a:xfrm>
            <a:off x="228600" y="990600"/>
            <a:ext cx="8715404" cy="1661993"/>
          </a:xfrm>
          <a:prstGeom prst="rect">
            <a:avLst/>
          </a:prstGeom>
          <a:noFill/>
          <a:ln w="28575">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GB" sz="2800" b="1" dirty="0">
                <a:solidFill>
                  <a:srgbClr val="C00000"/>
                </a:solidFill>
                <a:effectLst>
                  <a:outerShdw blurRad="38100" dist="38100" dir="2700000" algn="tl">
                    <a:srgbClr val="000000">
                      <a:alpha val="43137"/>
                    </a:srgbClr>
                  </a:outerShdw>
                </a:effectLst>
                <a:latin typeface="Arial Black" pitchFamily="34" charset="0"/>
                <a:cs typeface="Arial" panose="020B0604020202020204" pitchFamily="34" charset="0"/>
              </a:rPr>
              <a:t>TECHNICAL COLLEGE</a:t>
            </a:r>
            <a:r>
              <a:rPr lang="en-US" sz="2800" b="1" spc="50" dirty="0">
                <a:ln w="11430"/>
                <a:solidFill>
                  <a:srgbClr val="C00000"/>
                </a:solidFill>
                <a:effectLst>
                  <a:outerShdw blurRad="38100" dist="38100" dir="2700000" algn="tl">
                    <a:srgbClr val="000000">
                      <a:alpha val="43137"/>
                    </a:srgbClr>
                  </a:outerShdw>
                </a:effectLst>
                <a:latin typeface="Arial Black" pitchFamily="34" charset="0"/>
              </a:rPr>
              <a:t>  </a:t>
            </a:r>
          </a:p>
          <a:p>
            <a:pPr algn="ctr" eaLnBrk="1" fontAlgn="auto" hangingPunct="1">
              <a:spcBef>
                <a:spcPts val="0"/>
              </a:spcBef>
              <a:spcAft>
                <a:spcPts val="0"/>
              </a:spcAft>
              <a:defRPr/>
            </a:pPr>
            <a:r>
              <a:rPr lang="ro-RO" sz="2800" b="1" spc="50" dirty="0">
                <a:ln w="11430"/>
                <a:solidFill>
                  <a:srgbClr val="C00000"/>
                </a:solidFill>
                <a:effectLst>
                  <a:outerShdw blurRad="76200" dist="50800" dir="5400000" algn="tl" rotWithShape="0">
                    <a:srgbClr val="000000">
                      <a:alpha val="65000"/>
                    </a:srgbClr>
                  </a:outerShdw>
                </a:effectLst>
                <a:latin typeface="Arial Black" pitchFamily="34" charset="0"/>
              </a:rPr>
              <a:t>”MARCEL GUGUIANU”</a:t>
            </a: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 </a:t>
            </a:r>
          </a:p>
          <a:p>
            <a:pPr algn="ctr" eaLnBrk="1" fontAlgn="auto" hangingPunct="1">
              <a:spcBef>
                <a:spcPts val="0"/>
              </a:spcBef>
              <a:spcAft>
                <a:spcPts val="0"/>
              </a:spcAft>
              <a:defRPr/>
            </a:pP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ZORLENI -</a:t>
            </a:r>
            <a:r>
              <a:rPr lang="en-US" altLang="en-US" sz="2800" b="1" dirty="0">
                <a:solidFill>
                  <a:srgbClr val="C00000"/>
                </a:solidFill>
                <a:effectLst>
                  <a:outerShdw blurRad="38100" dist="38100" dir="2700000" algn="tl">
                    <a:srgbClr val="000000">
                      <a:alpha val="43137"/>
                    </a:srgbClr>
                  </a:outerShdw>
                </a:effectLst>
                <a:latin typeface="Arial Black" pitchFamily="34" charset="0"/>
              </a:rPr>
              <a:t>VASLUI COUNTY -</a:t>
            </a:r>
            <a:r>
              <a:rPr lang="en-US" sz="2800" b="1" spc="50" dirty="0">
                <a:ln w="11430"/>
                <a:solidFill>
                  <a:srgbClr val="C00000"/>
                </a:solidFill>
                <a:effectLst>
                  <a:outerShdw blurRad="76200" dist="50800" dir="5400000" algn="tl" rotWithShape="0">
                    <a:srgbClr val="000000">
                      <a:alpha val="65000"/>
                    </a:srgbClr>
                  </a:outerShdw>
                </a:effectLst>
                <a:latin typeface="Arial Black" pitchFamily="34" charset="0"/>
              </a:rPr>
              <a:t> ROMANIA </a:t>
            </a:r>
            <a:endParaRPr lang="ro-RO" sz="2800" b="1" spc="50" dirty="0">
              <a:ln w="11430"/>
              <a:solidFill>
                <a:srgbClr val="C00000"/>
              </a:solidFill>
              <a:effectLst>
                <a:outerShdw blurRad="76200" dist="50800" dir="5400000" algn="tl" rotWithShape="0">
                  <a:srgbClr val="000000">
                    <a:alpha val="65000"/>
                  </a:srgbClr>
                </a:outerShdw>
              </a:effectLst>
              <a:latin typeface="Arial Black" pitchFamily="34" charset="0"/>
            </a:endParaRPr>
          </a:p>
          <a:p>
            <a:pPr eaLnBrk="1" fontAlgn="auto" hangingPunct="1">
              <a:spcBef>
                <a:spcPts val="0"/>
              </a:spcBef>
              <a:spcAft>
                <a:spcPts val="0"/>
              </a:spcAft>
              <a:defRPr/>
            </a:pP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pic>
        <p:nvPicPr>
          <p:cNvPr id="27655" name="Picture 2"/>
          <p:cNvPicPr>
            <a:picLocks noChangeAspect="1" noChangeArrowheads="1"/>
          </p:cNvPicPr>
          <p:nvPr/>
        </p:nvPicPr>
        <p:blipFill>
          <a:blip r:embed="rId3"/>
          <a:srcRect/>
          <a:stretch>
            <a:fillRect/>
          </a:stretch>
        </p:blipFill>
        <p:spPr bwMode="auto">
          <a:xfrm>
            <a:off x="6553200" y="0"/>
            <a:ext cx="2209800" cy="996950"/>
          </a:xfrm>
          <a:prstGeom prst="rect">
            <a:avLst/>
          </a:prstGeom>
          <a:noFill/>
          <a:ln w="9525">
            <a:noFill/>
            <a:miter lim="800000"/>
            <a:headEnd/>
            <a:tailEnd/>
          </a:ln>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28675"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sp>
        <p:nvSpPr>
          <p:cNvPr id="28676" name="Rectangle 1"/>
          <p:cNvSpPr>
            <a:spLocks noChangeArrowheads="1"/>
          </p:cNvSpPr>
          <p:nvPr/>
        </p:nvSpPr>
        <p:spPr bwMode="auto">
          <a:xfrm>
            <a:off x="273050" y="274638"/>
            <a:ext cx="8686800" cy="1323975"/>
          </a:xfrm>
          <a:prstGeom prst="rect">
            <a:avLst/>
          </a:prstGeom>
          <a:noFill/>
          <a:ln w="9525">
            <a:noFill/>
            <a:miter lim="800000"/>
            <a:headEnd/>
            <a:tailEnd/>
          </a:ln>
        </p:spPr>
        <p:txBody>
          <a:bodyPr>
            <a:spAutoFit/>
          </a:bodyPr>
          <a:lstStyle/>
          <a:p>
            <a:pPr algn="ctr"/>
            <a:r>
              <a:rPr lang="ro-RO" altLang="en-US" sz="2000" b="1" dirty="0">
                <a:latin typeface="Arial Black" pitchFamily="34" charset="0"/>
                <a:cs typeface="Times New Roman" pitchFamily="18" charset="0"/>
              </a:rPr>
              <a:t>WHO ARE WE?</a:t>
            </a:r>
            <a:endParaRPr lang="en-US" altLang="en-US" sz="2000" dirty="0">
              <a:latin typeface="Times New Roman" pitchFamily="18" charset="0"/>
              <a:cs typeface="Times New Roman" pitchFamily="18" charset="0"/>
            </a:endParaRPr>
          </a:p>
          <a:p>
            <a:pPr algn="just"/>
            <a:r>
              <a:rPr lang="ro-RO" altLang="en-US" sz="2000" b="1" dirty="0">
                <a:latin typeface="Arial Black" pitchFamily="34" charset="0"/>
                <a:cs typeface="Times New Roman" pitchFamily="18" charset="0"/>
              </a:rPr>
              <a:t> </a:t>
            </a:r>
            <a:r>
              <a:rPr lang="ro-RO" altLang="en-US" sz="2000" dirty="0">
                <a:latin typeface="Arial Black" pitchFamily="34" charset="0"/>
                <a:ea typeface="Times New Roman" pitchFamily="18" charset="0"/>
                <a:cs typeface="Arial" charset="0"/>
              </a:rPr>
              <a:t>   ”Marcel </a:t>
            </a:r>
            <a:r>
              <a:rPr lang="ro-RO" altLang="en-US" sz="2000" dirty="0" err="1">
                <a:latin typeface="Arial Black" pitchFamily="34" charset="0"/>
                <a:ea typeface="Times New Roman" pitchFamily="18" charset="0"/>
                <a:cs typeface="Arial" charset="0"/>
              </a:rPr>
              <a:t>Guguianu</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Technical</a:t>
            </a:r>
            <a:r>
              <a:rPr lang="ro-RO" altLang="en-US" sz="2000" dirty="0">
                <a:latin typeface="Arial Black" pitchFamily="34" charset="0"/>
                <a:ea typeface="Times New Roman" pitchFamily="18" charset="0"/>
                <a:cs typeface="Arial" charset="0"/>
              </a:rPr>
              <a:t> College </a:t>
            </a:r>
            <a:r>
              <a:rPr lang="ro-RO" altLang="en-US" sz="2000" dirty="0" err="1">
                <a:latin typeface="Arial Black" pitchFamily="34" charset="0"/>
                <a:ea typeface="Times New Roman" pitchFamily="18" charset="0"/>
                <a:cs typeface="Arial" charset="0"/>
              </a:rPr>
              <a:t>from</a:t>
            </a:r>
            <a:r>
              <a:rPr lang="ro-RO" altLang="en-US" sz="2000" dirty="0">
                <a:latin typeface="Arial Black" pitchFamily="34" charset="0"/>
                <a:ea typeface="Times New Roman" pitchFamily="18" charset="0"/>
                <a:cs typeface="Arial" charset="0"/>
              </a:rPr>
              <a:t> Zorleni </a:t>
            </a:r>
            <a:r>
              <a:rPr lang="ro-RO" altLang="en-US" sz="2000" dirty="0" err="1">
                <a:latin typeface="Arial Black" pitchFamily="34" charset="0"/>
                <a:ea typeface="Times New Roman" pitchFamily="18" charset="0"/>
                <a:cs typeface="Arial" charset="0"/>
              </a:rPr>
              <a:t>follows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tradition</a:t>
            </a:r>
            <a:r>
              <a:rPr lang="ro-RO" altLang="en-US" sz="2000" dirty="0">
                <a:latin typeface="Arial Black" pitchFamily="34" charset="0"/>
                <a:ea typeface="Times New Roman" pitchFamily="18" charset="0"/>
                <a:cs typeface="Arial" charset="0"/>
              </a:rPr>
              <a:t> of ”The </a:t>
            </a:r>
            <a:r>
              <a:rPr lang="ro-RO" altLang="en-US" sz="2000" dirty="0" err="1">
                <a:latin typeface="Arial Black" pitchFamily="34" charset="0"/>
                <a:ea typeface="Times New Roman" pitchFamily="18" charset="0"/>
                <a:cs typeface="Arial" charset="0"/>
              </a:rPr>
              <a:t>County</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Crafts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School</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from</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Barlad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founded</a:t>
            </a:r>
            <a:r>
              <a:rPr lang="ro-RO" altLang="en-US" sz="2000" dirty="0">
                <a:latin typeface="Arial Black" pitchFamily="34" charset="0"/>
                <a:ea typeface="Times New Roman" pitchFamily="18" charset="0"/>
                <a:cs typeface="Arial" charset="0"/>
              </a:rPr>
              <a:t> </a:t>
            </a:r>
            <a:r>
              <a:rPr lang="en-US" altLang="en-US" sz="2000" dirty="0" err="1" smtClean="0">
                <a:latin typeface="Arial Black" pitchFamily="34" charset="0"/>
                <a:ea typeface="Times New Roman" pitchFamily="18" charset="0"/>
                <a:cs typeface="Arial" charset="0"/>
              </a:rPr>
              <a:t>i</a:t>
            </a:r>
            <a:r>
              <a:rPr lang="ro-RO" altLang="en-US" sz="2000" dirty="0" smtClean="0">
                <a:latin typeface="Arial Black" pitchFamily="34" charset="0"/>
                <a:ea typeface="Times New Roman" pitchFamily="18" charset="0"/>
                <a:cs typeface="Arial" charset="0"/>
              </a:rPr>
              <a:t>n </a:t>
            </a:r>
            <a:r>
              <a:rPr lang="ro-RO" altLang="en-US" sz="2000" dirty="0" err="1">
                <a:latin typeface="Arial Black" pitchFamily="34" charset="0"/>
                <a:ea typeface="Times New Roman" pitchFamily="18" charset="0"/>
                <a:cs typeface="Arial" charset="0"/>
              </a:rPr>
              <a:t>December</a:t>
            </a:r>
            <a:r>
              <a:rPr lang="ro-RO" altLang="en-US" sz="2000" dirty="0">
                <a:latin typeface="Arial Black" pitchFamily="34" charset="0"/>
                <a:ea typeface="Times New Roman" pitchFamily="18" charset="0"/>
                <a:cs typeface="Arial" charset="0"/>
              </a:rPr>
              <a:t> 19, 1881. </a:t>
            </a:r>
            <a:endParaRPr lang="en-US" altLang="en-US" sz="2000" dirty="0">
              <a:latin typeface="Arial Black" pitchFamily="34" charset="0"/>
              <a:cs typeface="Times New Roman" pitchFamily="18" charset="0"/>
            </a:endParaRPr>
          </a:p>
        </p:txBody>
      </p:sp>
      <p:pic>
        <p:nvPicPr>
          <p:cNvPr id="71682" name="Picture 2" descr="DSCF0017">
            <a:extLst>
              <a:ext uri="{FF2B5EF4-FFF2-40B4-BE49-F238E27FC236}"/>
            </a:extLst>
          </p:cNvPr>
          <p:cNvPicPr>
            <a:picLocks noChangeAspect="1" noChangeArrowheads="1"/>
          </p:cNvPicPr>
          <p:nvPr/>
        </p:nvPicPr>
        <p:blipFill>
          <a:blip r:embed="rId2"/>
          <a:srcRect/>
          <a:stretch>
            <a:fillRect/>
          </a:stretch>
        </p:blipFill>
        <p:spPr bwMode="auto">
          <a:xfrm>
            <a:off x="2514600" y="1600200"/>
            <a:ext cx="3760788"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28678" name="Rectangle 3"/>
          <p:cNvSpPr>
            <a:spLocks noChangeArrowheads="1"/>
          </p:cNvSpPr>
          <p:nvPr/>
        </p:nvSpPr>
        <p:spPr bwMode="auto">
          <a:xfrm>
            <a:off x="228600" y="4648200"/>
            <a:ext cx="8686800" cy="1938992"/>
          </a:xfrm>
          <a:prstGeom prst="rect">
            <a:avLst/>
          </a:prstGeom>
          <a:noFill/>
          <a:ln w="9525">
            <a:noFill/>
            <a:miter lim="800000"/>
            <a:headEnd/>
            <a:tailEnd/>
          </a:ln>
        </p:spPr>
        <p:txBody>
          <a:bodyPr>
            <a:spAutoFit/>
          </a:bodyPr>
          <a:lstStyle/>
          <a:p>
            <a:pPr algn="just"/>
            <a:r>
              <a:rPr lang="ro-RO" altLang="en-US" sz="2000" dirty="0" err="1">
                <a:latin typeface="Arial Black" pitchFamily="34" charset="0"/>
                <a:ea typeface="Times New Roman" pitchFamily="18" charset="0"/>
                <a:cs typeface="Arial" charset="0"/>
              </a:rPr>
              <a:t>Starting</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from</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autumn</a:t>
            </a:r>
            <a:r>
              <a:rPr lang="ro-RO" altLang="en-US" sz="2000" dirty="0">
                <a:latin typeface="Arial Black" pitchFamily="34" charset="0"/>
                <a:ea typeface="Times New Roman" pitchFamily="18" charset="0"/>
                <a:cs typeface="Arial" charset="0"/>
              </a:rPr>
              <a:t> of </a:t>
            </a:r>
            <a:r>
              <a:rPr lang="ro-RO" altLang="en-US" sz="2000" dirty="0" err="1">
                <a:latin typeface="Arial Black" pitchFamily="34" charset="0"/>
                <a:ea typeface="Times New Roman" pitchFamily="18" charset="0"/>
                <a:cs typeface="Arial" charset="0"/>
              </a:rPr>
              <a:t>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year</a:t>
            </a:r>
            <a:r>
              <a:rPr lang="ro-RO" altLang="en-US" sz="2000" dirty="0">
                <a:latin typeface="Arial Black" pitchFamily="34" charset="0"/>
                <a:ea typeface="Times New Roman" pitchFamily="18" charset="0"/>
                <a:cs typeface="Arial" charset="0"/>
              </a:rPr>
              <a:t> 1977 it </a:t>
            </a:r>
            <a:r>
              <a:rPr lang="ro-RO" altLang="en-US" sz="2000" dirty="0" err="1">
                <a:latin typeface="Arial Black" pitchFamily="34" charset="0"/>
                <a:ea typeface="Times New Roman" pitchFamily="18" charset="0"/>
                <a:cs typeface="Arial" charset="0"/>
              </a:rPr>
              <a:t>is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turned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into</a:t>
            </a:r>
            <a:r>
              <a:rPr lang="ro-RO" altLang="en-US" sz="2000" dirty="0">
                <a:latin typeface="Arial Black" pitchFamily="34" charset="0"/>
                <a:ea typeface="Times New Roman" pitchFamily="18" charset="0"/>
                <a:cs typeface="Arial" charset="0"/>
              </a:rPr>
              <a:t> The </a:t>
            </a:r>
            <a:r>
              <a:rPr lang="ro-RO" altLang="en-US" sz="2000" dirty="0" err="1">
                <a:latin typeface="Arial Black" pitchFamily="34" charset="0"/>
                <a:ea typeface="Times New Roman" pitchFamily="18" charset="0"/>
                <a:cs typeface="Arial" charset="0"/>
              </a:rPr>
              <a:t>Agricultural-Industrial</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High-school</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and</a:t>
            </a:r>
            <a:r>
              <a:rPr lang="ro-RO" altLang="en-US" sz="2000" dirty="0">
                <a:latin typeface="Arial Black" pitchFamily="34" charset="0"/>
                <a:ea typeface="Times New Roman" pitchFamily="18" charset="0"/>
                <a:cs typeface="Arial" charset="0"/>
              </a:rPr>
              <a:t> in 1991 </a:t>
            </a:r>
            <a:r>
              <a:rPr lang="ro-RO" altLang="en-US" sz="2000" dirty="0" err="1">
                <a:latin typeface="Arial Black" pitchFamily="34" charset="0"/>
                <a:ea typeface="Times New Roman" pitchFamily="18" charset="0"/>
                <a:cs typeface="Arial" charset="0"/>
              </a:rPr>
              <a:t>into</a:t>
            </a:r>
            <a:r>
              <a:rPr lang="ro-RO" altLang="en-US" sz="2000" dirty="0">
                <a:latin typeface="Arial Black" pitchFamily="34" charset="0"/>
                <a:ea typeface="Times New Roman" pitchFamily="18" charset="0"/>
                <a:cs typeface="Arial" charset="0"/>
              </a:rPr>
              <a:t> The </a:t>
            </a:r>
            <a:r>
              <a:rPr lang="ro-RO" altLang="en-US" sz="2000" dirty="0" err="1">
                <a:latin typeface="Arial Black" pitchFamily="34" charset="0"/>
                <a:ea typeface="Times New Roman" pitchFamily="18" charset="0"/>
                <a:cs typeface="Arial" charset="0"/>
              </a:rPr>
              <a:t>Agricultural</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School</a:t>
            </a:r>
            <a:r>
              <a:rPr lang="ro-RO" altLang="en-US" sz="2000" dirty="0">
                <a:latin typeface="Arial Black" pitchFamily="34" charset="0"/>
                <a:ea typeface="Times New Roman" pitchFamily="18" charset="0"/>
                <a:cs typeface="Arial" charset="0"/>
              </a:rPr>
              <a:t> Group Zorleni.</a:t>
            </a:r>
            <a:endParaRPr lang="en-US" altLang="en-US" sz="2000" dirty="0">
              <a:latin typeface="Arial Black" pitchFamily="34" charset="0"/>
              <a:ea typeface="Times New Roman" pitchFamily="18" charset="0"/>
              <a:cs typeface="Arial" charset="0"/>
            </a:endParaRPr>
          </a:p>
          <a:p>
            <a:r>
              <a:rPr lang="en-US" altLang="en-US" sz="2000" dirty="0" smtClean="0">
                <a:latin typeface="Arial Black" pitchFamily="34" charset="0"/>
                <a:ea typeface="Times New Roman" pitchFamily="18" charset="0"/>
                <a:cs typeface="Arial" charset="0"/>
              </a:rPr>
              <a:t>Since</a:t>
            </a:r>
            <a:r>
              <a:rPr lang="ro-RO" altLang="en-US" sz="2000" dirty="0" smtClean="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September</a:t>
            </a:r>
            <a:r>
              <a:rPr lang="ro-RO" altLang="en-US" sz="2000" dirty="0">
                <a:latin typeface="Arial Black" pitchFamily="34" charset="0"/>
                <a:ea typeface="Times New Roman" pitchFamily="18" charset="0"/>
                <a:cs typeface="Arial" charset="0"/>
              </a:rPr>
              <a:t> 2002, it </a:t>
            </a:r>
            <a:r>
              <a:rPr lang="ro-RO" altLang="en-US" sz="2000" dirty="0" err="1">
                <a:latin typeface="Arial Black" pitchFamily="34" charset="0"/>
                <a:ea typeface="Times New Roman" pitchFamily="18" charset="0"/>
                <a:cs typeface="Arial" charset="0"/>
              </a:rPr>
              <a:t>bears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name</a:t>
            </a:r>
            <a:r>
              <a:rPr lang="ro-RO" altLang="en-US" sz="2000" dirty="0">
                <a:latin typeface="Arial Black" pitchFamily="34" charset="0"/>
                <a:ea typeface="Times New Roman" pitchFamily="18" charset="0"/>
                <a:cs typeface="Arial" charset="0"/>
              </a:rPr>
              <a:t> of </a:t>
            </a:r>
            <a:r>
              <a:rPr lang="ro-RO" altLang="en-US" sz="2000" dirty="0" err="1">
                <a:latin typeface="Arial Black" pitchFamily="34" charset="0"/>
                <a:ea typeface="Times New Roman" pitchFamily="18" charset="0"/>
                <a:cs typeface="Arial" charset="0"/>
              </a:rPr>
              <a:t>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graphic</a:t>
            </a:r>
            <a:r>
              <a:rPr lang="ro-RO" altLang="en-US" sz="2000" dirty="0">
                <a:latin typeface="Arial Black" pitchFamily="34" charset="0"/>
                <a:ea typeface="Times New Roman" pitchFamily="18" charset="0"/>
                <a:cs typeface="Arial" charset="0"/>
              </a:rPr>
              <a:t> artist </a:t>
            </a:r>
            <a:r>
              <a:rPr lang="en-US" altLang="en-US" sz="2000" dirty="0" smtClean="0">
                <a:latin typeface="Arial Black" pitchFamily="34" charset="0"/>
                <a:ea typeface="Times New Roman" pitchFamily="18" charset="0"/>
                <a:cs typeface="Arial" charset="0"/>
              </a:rPr>
              <a:t>and sculptor, </a:t>
            </a:r>
            <a:r>
              <a:rPr lang="ro-RO" altLang="en-US" sz="2000" dirty="0" smtClean="0">
                <a:latin typeface="Arial Black" pitchFamily="34" charset="0"/>
                <a:ea typeface="Times New Roman" pitchFamily="18" charset="0"/>
                <a:cs typeface="Arial" charset="0"/>
              </a:rPr>
              <a:t>Marcel </a:t>
            </a:r>
            <a:r>
              <a:rPr lang="ro-RO" altLang="en-US" sz="2000" dirty="0" err="1">
                <a:latin typeface="Arial Black" pitchFamily="34" charset="0"/>
                <a:ea typeface="Times New Roman" pitchFamily="18" charset="0"/>
                <a:cs typeface="Arial" charset="0"/>
              </a:rPr>
              <a:t>Guguianu</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former</a:t>
            </a:r>
            <a:r>
              <a:rPr lang="ro-RO" altLang="en-US" sz="2000" dirty="0">
                <a:latin typeface="Arial Black" pitchFamily="34" charset="0"/>
                <a:ea typeface="Times New Roman" pitchFamily="18" charset="0"/>
                <a:cs typeface="Arial" charset="0"/>
              </a:rPr>
              <a:t> student </a:t>
            </a:r>
            <a:r>
              <a:rPr lang="ro-RO" altLang="en-US" sz="2000" dirty="0" err="1">
                <a:latin typeface="Arial Black" pitchFamily="34" charset="0"/>
                <a:ea typeface="Times New Roman" pitchFamily="18" charset="0"/>
                <a:cs typeface="Arial" charset="0"/>
              </a:rPr>
              <a:t>and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teacher</a:t>
            </a:r>
            <a:r>
              <a:rPr lang="ro-RO" altLang="en-US" sz="2000" dirty="0">
                <a:latin typeface="Arial Black" pitchFamily="34" charset="0"/>
                <a:ea typeface="Times New Roman" pitchFamily="18" charset="0"/>
                <a:cs typeface="Arial" charset="0"/>
              </a:rPr>
              <a:t> of </a:t>
            </a:r>
            <a:r>
              <a:rPr lang="ro-RO" altLang="en-US" sz="2000" dirty="0" err="1">
                <a:latin typeface="Arial Black" pitchFamily="34" charset="0"/>
                <a:ea typeface="Times New Roman" pitchFamily="18" charset="0"/>
                <a:cs typeface="Arial" charset="0"/>
              </a:rPr>
              <a:t>our</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school</a:t>
            </a:r>
            <a:r>
              <a:rPr lang="ro-RO" altLang="en-US" sz="2000" dirty="0">
                <a:latin typeface="Arial Black" pitchFamily="34" charset="0"/>
                <a:ea typeface="Times New Roman" pitchFamily="18" charset="0"/>
                <a:cs typeface="Arial" charset="0"/>
              </a:rPr>
              <a:t>. </a:t>
            </a:r>
            <a:endParaRPr lang="en-US" altLang="en-US" sz="2000" dirty="0">
              <a:latin typeface="Arial Black" pitchFamily="34" charset="0"/>
              <a:ea typeface="Times New Roman" pitchFamily="18" charset="0"/>
              <a:cs typeface="Arial"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29699"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pic>
        <p:nvPicPr>
          <p:cNvPr id="29700" name="Picture 1"/>
          <p:cNvPicPr>
            <a:picLocks noChangeAspect="1" noChangeArrowheads="1"/>
          </p:cNvPicPr>
          <p:nvPr/>
        </p:nvPicPr>
        <p:blipFill>
          <a:blip r:embed="rId2"/>
          <a:srcRect/>
          <a:stretch>
            <a:fillRect/>
          </a:stretch>
        </p:blipFill>
        <p:spPr bwMode="auto">
          <a:xfrm>
            <a:off x="2751138" y="4308475"/>
            <a:ext cx="3330575" cy="2495550"/>
          </a:xfrm>
          <a:prstGeom prst="rect">
            <a:avLst/>
          </a:prstGeom>
          <a:noFill/>
          <a:ln w="9525">
            <a:noFill/>
            <a:miter lim="800000"/>
            <a:headEnd/>
            <a:tailEnd/>
          </a:ln>
        </p:spPr>
      </p:pic>
      <p:sp>
        <p:nvSpPr>
          <p:cNvPr id="29701" name="Text Box 2"/>
          <p:cNvSpPr txBox="1">
            <a:spLocks noChangeArrowheads="1"/>
          </p:cNvSpPr>
          <p:nvPr/>
        </p:nvSpPr>
        <p:spPr bwMode="auto">
          <a:xfrm>
            <a:off x="6081713" y="4343400"/>
            <a:ext cx="2686050" cy="2008188"/>
          </a:xfrm>
          <a:prstGeom prst="rect">
            <a:avLst/>
          </a:prstGeom>
          <a:noFill/>
          <a:ln w="9525">
            <a:noFill/>
            <a:miter lim="800000"/>
            <a:headEnd/>
            <a:tailEnd/>
          </a:ln>
        </p:spPr>
        <p:txBody>
          <a:bodyPr wrap="none">
            <a:spAutoFit/>
          </a:bodyPr>
          <a:lstStyle/>
          <a:p>
            <a:endParaRPr lang="en-US" altLang="en-US"/>
          </a:p>
        </p:txBody>
      </p:sp>
      <p:sp>
        <p:nvSpPr>
          <p:cNvPr id="29702" name="Rectangle 5"/>
          <p:cNvSpPr>
            <a:spLocks noChangeArrowheads="1"/>
          </p:cNvSpPr>
          <p:nvPr/>
        </p:nvSpPr>
        <p:spPr bwMode="auto">
          <a:xfrm>
            <a:off x="0" y="0"/>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en-US" altLang="en-US"/>
          </a:p>
        </p:txBody>
      </p:sp>
      <p:sp>
        <p:nvSpPr>
          <p:cNvPr id="29703" name="Rectangle 6"/>
          <p:cNvSpPr>
            <a:spLocks noChangeArrowheads="1"/>
          </p:cNvSpPr>
          <p:nvPr/>
        </p:nvSpPr>
        <p:spPr bwMode="auto">
          <a:xfrm>
            <a:off x="311150" y="228600"/>
            <a:ext cx="8375650" cy="4308872"/>
          </a:xfrm>
          <a:prstGeom prst="rect">
            <a:avLst/>
          </a:prstGeom>
          <a:noFill/>
          <a:ln w="9525">
            <a:noFill/>
            <a:miter lim="800000"/>
            <a:headEnd/>
            <a:tailEnd/>
          </a:ln>
          <a:effectLst>
            <a:prstShdw prst="shdw13" dist="53882" dir="13500000">
              <a:schemeClr val="bg2">
                <a:alpha val="50000"/>
              </a:schemeClr>
            </a:prstShdw>
          </a:effectLst>
        </p:spPr>
        <p:txBody>
          <a:bodyPr wrap="square" anchor="ctr">
            <a:spAutoFit/>
          </a:bodyPr>
          <a:lstStyle/>
          <a:p>
            <a:pPr>
              <a:tabLst>
                <a:tab pos="228600" algn="l"/>
              </a:tabLst>
            </a:pPr>
            <a:r>
              <a:rPr lang="ro-RO" altLang="en-US" sz="2000" b="1" dirty="0">
                <a:latin typeface="Arial Black" pitchFamily="34" charset="0"/>
                <a:cs typeface="Arial" charset="0"/>
              </a:rPr>
              <a:t>WHY GUGUIANU?</a:t>
            </a:r>
            <a:endParaRPr lang="en-US" altLang="en-US" sz="2000" dirty="0">
              <a:latin typeface="Arial Black" pitchFamily="34" charset="0"/>
            </a:endParaRPr>
          </a:p>
          <a:p>
            <a:pPr algn="just">
              <a:buFontTx/>
              <a:buChar char="•"/>
              <a:tabLst>
                <a:tab pos="228600" algn="l"/>
              </a:tabLst>
            </a:pPr>
            <a:r>
              <a:rPr lang="en-US" altLang="en-US" sz="2000" dirty="0" smtClean="0">
                <a:latin typeface="Arial Black" pitchFamily="34" charset="0"/>
                <a:ea typeface="Times New Roman" pitchFamily="18" charset="0"/>
                <a:cs typeface="Arial" charset="0"/>
              </a:rPr>
              <a:t> </a:t>
            </a:r>
            <a:r>
              <a:rPr lang="ro-RO" altLang="en-US" sz="2000" dirty="0" err="1" smtClean="0">
                <a:latin typeface="Arial Black" pitchFamily="34" charset="0"/>
                <a:ea typeface="Times New Roman" pitchFamily="18" charset="0"/>
                <a:cs typeface="Arial" charset="0"/>
              </a:rPr>
              <a:t>Because</a:t>
            </a:r>
            <a:r>
              <a:rPr lang="ro-RO" altLang="en-US" sz="2000" dirty="0" smtClean="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he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was</a:t>
            </a:r>
            <a:r>
              <a:rPr lang="ro-RO" altLang="en-US" sz="2000" dirty="0">
                <a:latin typeface="Arial Black" pitchFamily="34" charset="0"/>
                <a:ea typeface="Times New Roman" pitchFamily="18" charset="0"/>
                <a:cs typeface="Arial" charset="0"/>
              </a:rPr>
              <a:t> a student </a:t>
            </a:r>
            <a:r>
              <a:rPr lang="ro-RO" altLang="en-US" sz="2000" dirty="0" err="1">
                <a:latin typeface="Arial Black" pitchFamily="34" charset="0"/>
                <a:ea typeface="Times New Roman" pitchFamily="18" charset="0"/>
                <a:cs typeface="Arial" charset="0"/>
              </a:rPr>
              <a:t>and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teacher</a:t>
            </a:r>
            <a:r>
              <a:rPr lang="ro-RO" altLang="en-US" sz="2000" dirty="0">
                <a:latin typeface="Arial Black" pitchFamily="34" charset="0"/>
                <a:ea typeface="Times New Roman" pitchFamily="18" charset="0"/>
                <a:cs typeface="Arial" charset="0"/>
              </a:rPr>
              <a:t> of The </a:t>
            </a:r>
            <a:r>
              <a:rPr lang="ro-RO" altLang="en-US" sz="2000" dirty="0" err="1">
                <a:latin typeface="Arial Black" pitchFamily="34" charset="0"/>
                <a:ea typeface="Times New Roman" pitchFamily="18" charset="0"/>
                <a:cs typeface="Arial" charset="0"/>
              </a:rPr>
              <a:t>School</a:t>
            </a:r>
            <a:r>
              <a:rPr lang="ro-RO" altLang="en-US" sz="2000" dirty="0">
                <a:latin typeface="Arial Black" pitchFamily="34" charset="0"/>
                <a:ea typeface="Times New Roman" pitchFamily="18" charset="0"/>
                <a:cs typeface="Arial" charset="0"/>
              </a:rPr>
              <a:t> of </a:t>
            </a:r>
            <a:r>
              <a:rPr lang="ro-RO" altLang="en-US" sz="2000" dirty="0" err="1">
                <a:latin typeface="Arial Black" pitchFamily="34" charset="0"/>
                <a:ea typeface="Times New Roman" pitchFamily="18" charset="0"/>
                <a:cs typeface="Arial" charset="0"/>
              </a:rPr>
              <a:t>Arts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and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Crafts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whose</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traditon</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is</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followed</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by</a:t>
            </a:r>
            <a:r>
              <a:rPr lang="ro-RO" altLang="en-US" sz="2000" dirty="0">
                <a:latin typeface="Arial Black" pitchFamily="34" charset="0"/>
                <a:ea typeface="Times New Roman" pitchFamily="18" charset="0"/>
                <a:cs typeface="Arial" charset="0"/>
              </a:rPr>
              <a:t> „Marcel </a:t>
            </a:r>
            <a:r>
              <a:rPr lang="ro-RO" altLang="en-US" sz="2000" dirty="0" err="1">
                <a:latin typeface="Arial Black" pitchFamily="34" charset="0"/>
                <a:ea typeface="Times New Roman" pitchFamily="18" charset="0"/>
                <a:cs typeface="Arial" charset="0"/>
              </a:rPr>
              <a:t>Guguianu</a:t>
            </a:r>
            <a:r>
              <a:rPr lang="ro-RO" altLang="en-US" sz="2000" dirty="0">
                <a:latin typeface="Arial Black" pitchFamily="34" charset="0"/>
                <a:ea typeface="Times New Roman" pitchFamily="18" charset="0"/>
                <a:cs typeface="Arial" charset="0"/>
              </a:rPr>
              <a:t>” </a:t>
            </a:r>
            <a:r>
              <a:rPr lang="ro-RO" altLang="en-US" sz="2000" dirty="0" err="1">
                <a:latin typeface="Arial Black" pitchFamily="34" charset="0"/>
                <a:ea typeface="Times New Roman" pitchFamily="18" charset="0"/>
                <a:cs typeface="Arial" charset="0"/>
              </a:rPr>
              <a:t>Technical</a:t>
            </a:r>
            <a:r>
              <a:rPr lang="ro-RO" altLang="en-US" sz="2000" dirty="0">
                <a:latin typeface="Arial Black" pitchFamily="34" charset="0"/>
                <a:ea typeface="Times New Roman" pitchFamily="18" charset="0"/>
                <a:cs typeface="Arial" charset="0"/>
              </a:rPr>
              <a:t> College;</a:t>
            </a:r>
            <a:endParaRPr lang="en-US" altLang="en-US" sz="2000" dirty="0">
              <a:latin typeface="Arial Black" pitchFamily="34" charset="0"/>
            </a:endParaRPr>
          </a:p>
          <a:p>
            <a:pPr algn="just">
              <a:buFontTx/>
              <a:buChar char="•"/>
              <a:tabLst>
                <a:tab pos="228600" algn="l"/>
              </a:tabLst>
            </a:pPr>
            <a:r>
              <a:rPr lang="en-US" altLang="en-US" sz="2000" dirty="0" smtClean="0">
                <a:latin typeface="Arial Black" pitchFamily="34" charset="0"/>
                <a:cs typeface="Times New Roman" pitchFamily="18" charset="0"/>
              </a:rPr>
              <a:t> </a:t>
            </a:r>
            <a:r>
              <a:rPr lang="ro-RO" altLang="en-US" sz="2000" dirty="0" err="1" smtClean="0">
                <a:latin typeface="Arial Black" pitchFamily="34" charset="0"/>
                <a:cs typeface="Times New Roman" pitchFamily="18" charset="0"/>
              </a:rPr>
              <a:t>Because</a:t>
            </a:r>
            <a:r>
              <a:rPr lang="ro-RO" altLang="en-US" sz="2000" dirty="0" smtClean="0">
                <a:latin typeface="Arial Black" pitchFamily="34" charset="0"/>
                <a:cs typeface="Times New Roman" pitchFamily="18" charset="0"/>
              </a:rPr>
              <a:t> </a:t>
            </a:r>
            <a:r>
              <a:rPr lang="ro-RO" altLang="en-US" sz="2000" dirty="0" err="1">
                <a:latin typeface="Arial Black" pitchFamily="34" charset="0"/>
                <a:cs typeface="Times New Roman" pitchFamily="18" charset="0"/>
              </a:rPr>
              <a:t>he</a:t>
            </a:r>
            <a:r>
              <a:rPr lang="ro-RO" altLang="en-US" sz="2000" dirty="0">
                <a:latin typeface="Arial Black" pitchFamily="34" charset="0"/>
                <a:cs typeface="Times New Roman" pitchFamily="18" charset="0"/>
              </a:rPr>
              <a:t> </a:t>
            </a:r>
            <a:r>
              <a:rPr lang="ro-RO" altLang="en-US" sz="2000" dirty="0" err="1">
                <a:latin typeface="Arial Black" pitchFamily="34" charset="0"/>
                <a:cs typeface="Times New Roman" pitchFamily="18" charset="0"/>
              </a:rPr>
              <a:t>is</a:t>
            </a:r>
            <a:r>
              <a:rPr lang="ro-RO" altLang="en-US" sz="2000" dirty="0">
                <a:latin typeface="Arial Black" pitchFamily="34" charset="0"/>
                <a:cs typeface="Times New Roman" pitchFamily="18" charset="0"/>
              </a:rPr>
              <a:t> </a:t>
            </a:r>
            <a:r>
              <a:rPr lang="ro-RO" altLang="en-US" sz="2000" dirty="0" err="1">
                <a:latin typeface="Arial Black" pitchFamily="34" charset="0"/>
                <a:cs typeface="Times New Roman" pitchFamily="18" charset="0"/>
              </a:rPr>
              <a:t>one</a:t>
            </a:r>
            <a:r>
              <a:rPr lang="ro-RO" altLang="en-US" sz="2000" dirty="0">
                <a:latin typeface="Arial Black" pitchFamily="34" charset="0"/>
                <a:cs typeface="Times New Roman" pitchFamily="18" charset="0"/>
              </a:rPr>
              <a:t> of </a:t>
            </a:r>
            <a:r>
              <a:rPr lang="ro-RO" altLang="en-US" sz="2000" dirty="0" err="1">
                <a:latin typeface="Arial Black" pitchFamily="34" charset="0"/>
                <a:cs typeface="Times New Roman" pitchFamily="18" charset="0"/>
              </a:rPr>
              <a:t>the</a:t>
            </a:r>
            <a:r>
              <a:rPr lang="ro-RO" altLang="en-US" sz="2000" dirty="0">
                <a:latin typeface="Arial Black" pitchFamily="34" charset="0"/>
                <a:cs typeface="Times New Roman" pitchFamily="18" charset="0"/>
              </a:rPr>
              <a:t> </a:t>
            </a:r>
            <a:r>
              <a:rPr lang="ro-RO" altLang="en-US" sz="2000" dirty="0" err="1">
                <a:latin typeface="Arial Black" pitchFamily="34" charset="0"/>
                <a:cs typeface="Times New Roman" pitchFamily="18" charset="0"/>
              </a:rPr>
              <a:t>greatest</a:t>
            </a:r>
            <a:r>
              <a:rPr lang="ro-RO" altLang="en-US" sz="2000" dirty="0">
                <a:latin typeface="Arial Black" pitchFamily="34" charset="0"/>
                <a:cs typeface="Times New Roman" pitchFamily="18" charset="0"/>
              </a:rPr>
              <a:t> Romanian </a:t>
            </a:r>
            <a:r>
              <a:rPr lang="ro-RO" altLang="en-US" sz="2000" dirty="0" err="1">
                <a:latin typeface="Arial Black" pitchFamily="34" charset="0"/>
                <a:cs typeface="Times New Roman" pitchFamily="18" charset="0"/>
              </a:rPr>
              <a:t>sculptors</a:t>
            </a:r>
            <a:r>
              <a:rPr lang="ro-RO" altLang="en-US" sz="2000" dirty="0">
                <a:latin typeface="Arial Black" pitchFamily="34" charset="0"/>
                <a:cs typeface="Times New Roman" pitchFamily="18" charset="0"/>
              </a:rPr>
              <a:t> </a:t>
            </a:r>
            <a:r>
              <a:rPr lang="ro-RO" altLang="en-US" sz="2000" dirty="0" err="1">
                <a:latin typeface="Arial Black" pitchFamily="34" charset="0"/>
                <a:cs typeface="Times New Roman" pitchFamily="18" charset="0"/>
              </a:rPr>
              <a:t>and</a:t>
            </a:r>
            <a:r>
              <a:rPr lang="ro-RO" altLang="en-US" sz="2000" dirty="0">
                <a:latin typeface="Arial Black" pitchFamily="34" charset="0"/>
                <a:cs typeface="Times New Roman" pitchFamily="18" charset="0"/>
              </a:rPr>
              <a:t> </a:t>
            </a:r>
            <a:r>
              <a:rPr lang="en-US" altLang="en-US" sz="2000" dirty="0" smtClean="0">
                <a:latin typeface="Arial Black" pitchFamily="34" charset="0"/>
                <a:cs typeface="Times New Roman" pitchFamily="18" charset="0"/>
              </a:rPr>
              <a:t> also </a:t>
            </a:r>
            <a:r>
              <a:rPr lang="ro-RO" altLang="en-US" sz="2000" dirty="0" err="1" smtClean="0">
                <a:latin typeface="Arial Black" pitchFamily="34" charset="0"/>
                <a:cs typeface="Times New Roman" pitchFamily="18" charset="0"/>
              </a:rPr>
              <a:t>one</a:t>
            </a:r>
            <a:r>
              <a:rPr lang="ro-RO" altLang="en-US" sz="2000" dirty="0" smtClean="0">
                <a:latin typeface="Arial Black" pitchFamily="34" charset="0"/>
                <a:cs typeface="Times New Roman" pitchFamily="18" charset="0"/>
              </a:rPr>
              <a:t> </a:t>
            </a:r>
            <a:r>
              <a:rPr lang="ro-RO" altLang="en-US" sz="2000" dirty="0">
                <a:latin typeface="Arial Black" pitchFamily="34" charset="0"/>
                <a:cs typeface="Times New Roman" pitchFamily="18" charset="0"/>
              </a:rPr>
              <a:t>of </a:t>
            </a:r>
            <a:r>
              <a:rPr lang="ro-RO" altLang="en-US" sz="2000" dirty="0" err="1">
                <a:latin typeface="Arial Black" pitchFamily="34" charset="0"/>
                <a:cs typeface="Times New Roman" pitchFamily="18" charset="0"/>
              </a:rPr>
              <a:t>world’s</a:t>
            </a:r>
            <a:r>
              <a:rPr lang="ro-RO" altLang="en-US" sz="2000" dirty="0">
                <a:latin typeface="Arial Black" pitchFamily="34" charset="0"/>
                <a:cs typeface="Times New Roman" pitchFamily="18" charset="0"/>
              </a:rPr>
              <a:t>;</a:t>
            </a:r>
            <a:endParaRPr lang="en-US" altLang="en-US" sz="2000" dirty="0">
              <a:latin typeface="Arial Black" pitchFamily="34" charset="0"/>
            </a:endParaRPr>
          </a:p>
          <a:p>
            <a:pPr algn="just">
              <a:buFontTx/>
              <a:buChar char="•"/>
              <a:tabLst>
                <a:tab pos="228600" algn="l"/>
              </a:tabLst>
            </a:pPr>
            <a:r>
              <a:rPr lang="en-US" altLang="en-US" sz="2000" dirty="0" smtClean="0">
                <a:solidFill>
                  <a:srgbClr val="000000"/>
                </a:solidFill>
                <a:latin typeface="Arial Black" pitchFamily="34" charset="0"/>
                <a:cs typeface="Times New Roman" pitchFamily="18" charset="0"/>
              </a:rPr>
              <a:t> Because </a:t>
            </a:r>
            <a:r>
              <a:rPr lang="en-US" altLang="en-US" sz="2000" dirty="0">
                <a:solidFill>
                  <a:srgbClr val="000000"/>
                </a:solidFill>
                <a:latin typeface="Arial Black" pitchFamily="34" charset="0"/>
                <a:cs typeface="Times New Roman" pitchFamily="18" charset="0"/>
              </a:rPr>
              <a:t>he promoted the idea that every young man should know a craft;</a:t>
            </a:r>
            <a:endParaRPr lang="en-US" altLang="en-US" sz="2000" dirty="0">
              <a:latin typeface="Arial Black" pitchFamily="34" charset="0"/>
            </a:endParaRPr>
          </a:p>
          <a:p>
            <a:pPr algn="just">
              <a:buFontTx/>
              <a:buChar char="•"/>
              <a:tabLst>
                <a:tab pos="228600" algn="l"/>
              </a:tabLst>
            </a:pPr>
            <a:r>
              <a:rPr lang="en-US" altLang="en-US" sz="2000" dirty="0" smtClean="0">
                <a:solidFill>
                  <a:srgbClr val="000000"/>
                </a:solidFill>
                <a:latin typeface="Arial Black" pitchFamily="34" charset="0"/>
                <a:cs typeface="Times New Roman" pitchFamily="18" charset="0"/>
              </a:rPr>
              <a:t> Because </a:t>
            </a:r>
            <a:r>
              <a:rPr lang="en-US" altLang="en-US" sz="2000" dirty="0">
                <a:solidFill>
                  <a:srgbClr val="000000"/>
                </a:solidFill>
                <a:latin typeface="Arial Black" pitchFamily="34" charset="0"/>
                <a:cs typeface="Times New Roman" pitchFamily="18" charset="0"/>
              </a:rPr>
              <a:t>he supported </a:t>
            </a:r>
            <a:r>
              <a:rPr lang="en-US" altLang="en-US" sz="2000" dirty="0" smtClean="0">
                <a:solidFill>
                  <a:srgbClr val="000000"/>
                </a:solidFill>
                <a:latin typeface="Arial Black" pitchFamily="34" charset="0"/>
                <a:cs typeface="Times New Roman" pitchFamily="18" charset="0"/>
              </a:rPr>
              <a:t>both materially </a:t>
            </a:r>
            <a:r>
              <a:rPr lang="en-US" altLang="en-US" sz="2000" dirty="0">
                <a:solidFill>
                  <a:srgbClr val="000000"/>
                </a:solidFill>
                <a:latin typeface="Arial Black" pitchFamily="34" charset="0"/>
                <a:cs typeface="Times New Roman" pitchFamily="18" charset="0"/>
              </a:rPr>
              <a:t>and spiritually our school;</a:t>
            </a:r>
            <a:endParaRPr lang="en-US" altLang="en-US" sz="2000" dirty="0">
              <a:latin typeface="Arial Black" pitchFamily="34" charset="0"/>
            </a:endParaRPr>
          </a:p>
          <a:p>
            <a:pPr algn="just">
              <a:buFontTx/>
              <a:buChar char="•"/>
              <a:tabLst>
                <a:tab pos="228600" algn="l"/>
              </a:tabLst>
            </a:pPr>
            <a:r>
              <a:rPr lang="en-US" altLang="en-US" sz="2000" dirty="0" smtClean="0">
                <a:solidFill>
                  <a:srgbClr val="000000"/>
                </a:solidFill>
                <a:latin typeface="Arial Black" pitchFamily="34" charset="0"/>
                <a:cs typeface="Times New Roman" pitchFamily="18" charset="0"/>
              </a:rPr>
              <a:t> Because </a:t>
            </a:r>
            <a:r>
              <a:rPr lang="en-US" altLang="en-US" sz="2000" dirty="0">
                <a:solidFill>
                  <a:srgbClr val="000000"/>
                </a:solidFill>
                <a:latin typeface="Arial Black" pitchFamily="34" charset="0"/>
                <a:cs typeface="Times New Roman" pitchFamily="18" charset="0"/>
              </a:rPr>
              <a:t>he promoted the image of our school in the country and abroad;</a:t>
            </a:r>
            <a:endParaRPr lang="ro-RO" altLang="en-US" sz="2000" dirty="0">
              <a:solidFill>
                <a:srgbClr val="000000"/>
              </a:solidFill>
              <a:latin typeface="Arial Black" pitchFamily="34" charset="0"/>
              <a:cs typeface="Times New Roman" pitchFamily="18" charset="0"/>
            </a:endParaRPr>
          </a:p>
          <a:p>
            <a:pPr algn="just">
              <a:buFontTx/>
              <a:buChar char="•"/>
              <a:tabLst>
                <a:tab pos="228600" algn="l"/>
              </a:tabLst>
            </a:pPr>
            <a:r>
              <a:rPr lang="en-US" altLang="en-US" sz="2000" b="1" dirty="0" smtClean="0">
                <a:latin typeface="Arial Black" pitchFamily="34" charset="0"/>
              </a:rPr>
              <a:t> Because </a:t>
            </a:r>
            <a:r>
              <a:rPr lang="en-US" altLang="en-US" sz="2000" b="1" dirty="0">
                <a:latin typeface="Arial Black" pitchFamily="34" charset="0"/>
              </a:rPr>
              <a:t>he permanently </a:t>
            </a:r>
            <a:r>
              <a:rPr lang="en-US" altLang="en-US" sz="2000" b="1" dirty="0" smtClean="0">
                <a:latin typeface="Arial Black" pitchFamily="34" charset="0"/>
              </a:rPr>
              <a:t>inspired </a:t>
            </a:r>
            <a:r>
              <a:rPr lang="en-US" altLang="en-US" sz="2000" b="1" dirty="0">
                <a:latin typeface="Arial Black" pitchFamily="34" charset="0"/>
              </a:rPr>
              <a:t>us to love the BEAUTY</a:t>
            </a:r>
          </a:p>
          <a:p>
            <a:pPr>
              <a:tabLst>
                <a:tab pos="228600" algn="l"/>
              </a:tabLst>
            </a:pPr>
            <a:endParaRPr lang="en-US" altLang="en-US" sz="14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229600" cy="473975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eaLnBrk="0" fontAlgn="auto" hangingPunct="0">
              <a:spcBef>
                <a:spcPts val="0"/>
              </a:spcBef>
              <a:spcAft>
                <a:spcPts val="0"/>
              </a:spcAft>
              <a:defRPr/>
            </a:pPr>
            <a:r>
              <a:rPr lang="en-US" sz="1600" dirty="0" smtClean="0">
                <a:latin typeface="Arial Black" pitchFamily="34" charset="0"/>
                <a:cs typeface="+mn-cs"/>
              </a:rPr>
              <a:t>	</a:t>
            </a:r>
            <a:r>
              <a:rPr lang="en-US" dirty="0" smtClean="0">
                <a:latin typeface="Arial Black" pitchFamily="34" charset="0"/>
                <a:cs typeface="+mn-cs"/>
              </a:rPr>
              <a:t>„Marcel </a:t>
            </a:r>
            <a:r>
              <a:rPr lang="en-US" dirty="0" err="1">
                <a:latin typeface="Arial Black" pitchFamily="34" charset="0"/>
                <a:cs typeface="+mn-cs"/>
              </a:rPr>
              <a:t>Guguianu</a:t>
            </a:r>
            <a:r>
              <a:rPr lang="en-US" dirty="0">
                <a:latin typeface="Arial Black" pitchFamily="34" charset="0"/>
                <a:cs typeface="+mn-cs"/>
              </a:rPr>
              <a:t>” Technical College </a:t>
            </a:r>
            <a:r>
              <a:rPr lang="en-US" dirty="0" smtClean="0">
                <a:latin typeface="Arial Black" pitchFamily="34" charset="0"/>
                <a:cs typeface="+mn-cs"/>
              </a:rPr>
              <a:t>is 6 </a:t>
            </a:r>
            <a:r>
              <a:rPr lang="en-US" dirty="0">
                <a:latin typeface="Arial Black" pitchFamily="34" charset="0"/>
                <a:cs typeface="+mn-cs"/>
              </a:rPr>
              <a:t>km far from </a:t>
            </a:r>
            <a:r>
              <a:rPr lang="en-US" dirty="0" err="1">
                <a:latin typeface="Arial Black" pitchFamily="34" charset="0"/>
                <a:cs typeface="+mn-cs"/>
              </a:rPr>
              <a:t>Barlad</a:t>
            </a:r>
            <a:r>
              <a:rPr lang="en-US" dirty="0">
                <a:latin typeface="Arial Black" pitchFamily="34" charset="0"/>
                <a:cs typeface="+mn-cs"/>
              </a:rPr>
              <a:t>, </a:t>
            </a:r>
            <a:r>
              <a:rPr lang="en-US" dirty="0" err="1">
                <a:latin typeface="Arial Black" pitchFamily="34" charset="0"/>
                <a:cs typeface="+mn-cs"/>
              </a:rPr>
              <a:t>Vaslui</a:t>
            </a:r>
            <a:r>
              <a:rPr lang="en-US" dirty="0">
                <a:latin typeface="Arial Black" pitchFamily="34" charset="0"/>
                <a:cs typeface="+mn-cs"/>
              </a:rPr>
              <a:t> county, in a village called </a:t>
            </a:r>
            <a:r>
              <a:rPr lang="en-US" dirty="0" err="1" smtClean="0">
                <a:latin typeface="Arial Black" pitchFamily="34" charset="0"/>
                <a:cs typeface="+mn-cs"/>
              </a:rPr>
              <a:t>Zorleni</a:t>
            </a:r>
            <a:r>
              <a:rPr lang="en-US" dirty="0" smtClean="0">
                <a:latin typeface="Arial Black" pitchFamily="34" charset="0"/>
                <a:cs typeface="+mn-cs"/>
              </a:rPr>
              <a:t>.</a:t>
            </a:r>
          </a:p>
          <a:p>
            <a:pPr algn="just" eaLnBrk="0" fontAlgn="auto" hangingPunct="0">
              <a:spcBef>
                <a:spcPts val="0"/>
              </a:spcBef>
              <a:spcAft>
                <a:spcPts val="0"/>
              </a:spcAft>
              <a:defRPr/>
            </a:pPr>
            <a:endParaRPr lang="en-US" dirty="0">
              <a:latin typeface="Arial Black" pitchFamily="34" charset="0"/>
              <a:cs typeface="+mn-cs"/>
            </a:endParaRPr>
          </a:p>
          <a:p>
            <a:pPr algn="just" eaLnBrk="0" fontAlgn="auto" hangingPunct="0">
              <a:spcBef>
                <a:spcPts val="0"/>
              </a:spcBef>
              <a:spcAft>
                <a:spcPts val="0"/>
              </a:spcAft>
              <a:defRPr/>
            </a:pPr>
            <a:r>
              <a:rPr lang="en-US" dirty="0" smtClean="0">
                <a:latin typeface="Arial Black" pitchFamily="34" charset="0"/>
                <a:cs typeface="+mn-cs"/>
              </a:rPr>
              <a:t>	Our </a:t>
            </a:r>
            <a:r>
              <a:rPr lang="en-US" dirty="0">
                <a:latin typeface="Arial Black" pitchFamily="34" charset="0"/>
                <a:cs typeface="+mn-cs"/>
              </a:rPr>
              <a:t>school has 726 students of which 298 are high school students (aged between 15 and 19 years old), studying Technical Profiles, </a:t>
            </a:r>
            <a:r>
              <a:rPr lang="en-US" dirty="0" smtClean="0">
                <a:latin typeface="Arial Black" pitchFamily="34" charset="0"/>
                <a:cs typeface="+mn-cs"/>
              </a:rPr>
              <a:t>Food Industry, Economics. </a:t>
            </a:r>
            <a:r>
              <a:rPr lang="en-US" dirty="0">
                <a:latin typeface="Arial Black" pitchFamily="34" charset="0"/>
                <a:cs typeface="+mn-cs"/>
              </a:rPr>
              <a:t>The other 101 attend the Professional School, </a:t>
            </a:r>
            <a:r>
              <a:rPr lang="en-US" dirty="0" smtClean="0">
                <a:latin typeface="Arial Black" pitchFamily="34" charset="0"/>
                <a:cs typeface="+mn-cs"/>
              </a:rPr>
              <a:t>studying </a:t>
            </a:r>
            <a:r>
              <a:rPr lang="en-US" dirty="0">
                <a:latin typeface="Arial Black" pitchFamily="34" charset="0"/>
                <a:cs typeface="+mn-cs"/>
              </a:rPr>
              <a:t>Mechanics. We also have 327 adult-students attending part-time courses. Our students study </a:t>
            </a:r>
            <a:r>
              <a:rPr lang="en-US" dirty="0" smtClean="0">
                <a:latin typeface="Arial Black" pitchFamily="34" charset="0"/>
                <a:cs typeface="+mn-cs"/>
              </a:rPr>
              <a:t>two </a:t>
            </a:r>
            <a:r>
              <a:rPr lang="en-US" dirty="0">
                <a:latin typeface="Arial Black" pitchFamily="34" charset="0"/>
                <a:cs typeface="+mn-cs"/>
              </a:rPr>
              <a:t>foreign languages: </a:t>
            </a:r>
            <a:r>
              <a:rPr lang="en-US" dirty="0" smtClean="0">
                <a:latin typeface="Arial Black" pitchFamily="34" charset="0"/>
                <a:cs typeface="+mn-cs"/>
              </a:rPr>
              <a:t>English and </a:t>
            </a:r>
            <a:r>
              <a:rPr lang="en-US" dirty="0">
                <a:latin typeface="Arial Black" pitchFamily="34" charset="0"/>
                <a:cs typeface="+mn-cs"/>
              </a:rPr>
              <a:t>Spanish</a:t>
            </a:r>
            <a:r>
              <a:rPr lang="en-US" dirty="0" smtClean="0">
                <a:latin typeface="Arial Black" pitchFamily="34" charset="0"/>
                <a:cs typeface="+mn-cs"/>
              </a:rPr>
              <a:t>.</a:t>
            </a:r>
          </a:p>
          <a:p>
            <a:pPr algn="just" eaLnBrk="0" fontAlgn="auto" hangingPunct="0">
              <a:spcBef>
                <a:spcPts val="0"/>
              </a:spcBef>
              <a:spcAft>
                <a:spcPts val="0"/>
              </a:spcAft>
              <a:defRPr/>
            </a:pPr>
            <a:endParaRPr lang="en-US" dirty="0">
              <a:latin typeface="Arial Black" pitchFamily="34" charset="0"/>
              <a:cs typeface="+mn-cs"/>
            </a:endParaRPr>
          </a:p>
          <a:p>
            <a:pPr algn="just" eaLnBrk="0" fontAlgn="auto" hangingPunct="0">
              <a:spcBef>
                <a:spcPts val="0"/>
              </a:spcBef>
              <a:spcAft>
                <a:spcPts val="0"/>
              </a:spcAft>
              <a:defRPr/>
            </a:pPr>
            <a:r>
              <a:rPr lang="en-US" dirty="0" smtClean="0">
                <a:latin typeface="Arial Black" pitchFamily="34" charset="0"/>
                <a:cs typeface="+mn-cs"/>
              </a:rPr>
              <a:t>	Our </a:t>
            </a:r>
            <a:r>
              <a:rPr lang="en-US" dirty="0">
                <a:latin typeface="Arial Black" pitchFamily="34" charset="0"/>
                <a:cs typeface="+mn-cs"/>
              </a:rPr>
              <a:t>human resources consist of 35 teachers, 10 auxiliary staff and 10 non-teaching staff. Our school has </a:t>
            </a:r>
            <a:r>
              <a:rPr lang="en-US" dirty="0" smtClean="0">
                <a:latin typeface="Arial Black" pitchFamily="34" charset="0"/>
                <a:cs typeface="+mn-cs"/>
              </a:rPr>
              <a:t>3 </a:t>
            </a:r>
            <a:r>
              <a:rPr lang="en-US" dirty="0">
                <a:latin typeface="Arial Black" pitchFamily="34" charset="0"/>
                <a:cs typeface="+mn-cs"/>
              </a:rPr>
              <a:t>buildings with 22 classrooms, laboratories, 2 computer labs, 1 gym, 1 library, 6 theoretical and technical workshops and a self-service shop.</a:t>
            </a:r>
          </a:p>
          <a:p>
            <a:pPr algn="just" eaLnBrk="0" fontAlgn="auto" hangingPunct="0">
              <a:spcBef>
                <a:spcPts val="0"/>
              </a:spcBef>
              <a:spcAft>
                <a:spcPts val="0"/>
              </a:spcAft>
              <a:defRPr/>
            </a:pPr>
            <a:r>
              <a:rPr lang="en-US" dirty="0" smtClean="0">
                <a:latin typeface="Arial Black" pitchFamily="34" charset="0"/>
                <a:cs typeface="+mn-cs"/>
              </a:rPr>
              <a:t>	</a:t>
            </a:r>
            <a:endParaRPr lang="en-US" dirty="0">
              <a:latin typeface="Arial Black" pitchFamily="34" charset="0"/>
              <a:cs typeface="+mn-cs"/>
            </a:endParaRPr>
          </a:p>
          <a:p>
            <a:pPr algn="just" eaLnBrk="0" fontAlgn="auto" hangingPunct="0">
              <a:spcBef>
                <a:spcPts val="0"/>
              </a:spcBef>
              <a:spcAft>
                <a:spcPts val="0"/>
              </a:spcAft>
              <a:defRPr/>
            </a:pPr>
            <a:r>
              <a:rPr lang="ro-RO" sz="1600" dirty="0">
                <a:latin typeface="+mn-lt"/>
                <a:cs typeface="+mn-cs"/>
              </a:rPr>
              <a:t/>
            </a:r>
            <a:br>
              <a:rPr lang="ro-RO" sz="1600" dirty="0">
                <a:latin typeface="+mn-lt"/>
                <a:cs typeface="+mn-cs"/>
              </a:rPr>
            </a:br>
            <a:r>
              <a:rPr lang="en-US" sz="1600" dirty="0">
                <a:solidFill>
                  <a:schemeClr val="accent6">
                    <a:lumMod val="75000"/>
                  </a:schemeClr>
                </a:solidFill>
                <a:latin typeface="+mn-lt"/>
                <a:cs typeface="+mn-cs"/>
              </a:rPr>
              <a:t>.</a:t>
            </a:r>
            <a:endParaRPr lang="ro-RO" dirty="0">
              <a:solidFill>
                <a:schemeClr val="accent6">
                  <a:lumMod val="75000"/>
                </a:schemeClr>
              </a:solidFill>
              <a:effectLst>
                <a:outerShdw blurRad="38100" dist="38100" dir="2700000" algn="tl">
                  <a:srgbClr val="000000">
                    <a:alpha val="43137"/>
                  </a:srgbClr>
                </a:outerShdw>
              </a:effectLst>
            </a:endParaRPr>
          </a:p>
        </p:txBody>
      </p:sp>
    </p:spTree>
  </p:cSld>
  <p:clrMapOvr>
    <a:masterClrMapping/>
  </p:clrMapOvr>
  <p:transition spd="med">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30723"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sp>
        <p:nvSpPr>
          <p:cNvPr id="34820" name="Text Box 4"/>
          <p:cNvSpPr txBox="1">
            <a:spLocks noChangeArrowheads="1"/>
          </p:cNvSpPr>
          <p:nvPr/>
        </p:nvSpPr>
        <p:spPr bwMode="auto">
          <a:xfrm>
            <a:off x="187325" y="274638"/>
            <a:ext cx="8763000" cy="6400800"/>
          </a:xfrm>
          <a:prstGeom prst="rect">
            <a:avLst/>
          </a:prstGeom>
          <a:noFill/>
          <a:ln>
            <a:noFill/>
          </a:ln>
          <a:extLst>
            <a:ext uri="{909E8E84-426E-40DD-AFC4-6F175D3DCCD1}"/>
            <a:ext uri="{91240B29-F687-4F45-9708-019B960494DF}"/>
          </a:extLst>
        </p:spPr>
        <p:txBody>
          <a:bodyPr/>
          <a:lstStyle>
            <a:lvl1pPr>
              <a:tabLst>
                <a:tab pos="228600" algn="l"/>
              </a:tabLst>
              <a:defRPr>
                <a:solidFill>
                  <a:schemeClr val="tx1"/>
                </a:solidFill>
                <a:latin typeface="Trebuchet MS" pitchFamily="34" charset="0"/>
              </a:defRPr>
            </a:lvl1pPr>
            <a:lvl2pPr marL="742950" indent="-285750">
              <a:tabLst>
                <a:tab pos="228600" algn="l"/>
              </a:tabLst>
              <a:defRPr>
                <a:solidFill>
                  <a:schemeClr val="tx1"/>
                </a:solidFill>
                <a:latin typeface="Trebuchet MS" pitchFamily="34" charset="0"/>
              </a:defRPr>
            </a:lvl2pPr>
            <a:lvl3pPr marL="1143000" indent="-228600">
              <a:tabLst>
                <a:tab pos="228600" algn="l"/>
              </a:tabLst>
              <a:defRPr>
                <a:solidFill>
                  <a:schemeClr val="tx1"/>
                </a:solidFill>
                <a:latin typeface="Trebuchet MS" pitchFamily="34" charset="0"/>
              </a:defRPr>
            </a:lvl3pPr>
            <a:lvl4pPr marL="1600200" indent="-228600">
              <a:tabLst>
                <a:tab pos="228600" algn="l"/>
              </a:tabLst>
              <a:defRPr>
                <a:solidFill>
                  <a:schemeClr val="tx1"/>
                </a:solidFill>
                <a:latin typeface="Trebuchet MS" pitchFamily="34" charset="0"/>
              </a:defRPr>
            </a:lvl4pPr>
            <a:lvl5pPr marL="2057400" indent="-228600">
              <a:tabLst>
                <a:tab pos="228600" algn="l"/>
              </a:tabLst>
              <a:defRPr>
                <a:solidFill>
                  <a:schemeClr val="tx1"/>
                </a:solidFill>
                <a:latin typeface="Trebuchet MS" pitchFamily="34" charset="0"/>
              </a:defRPr>
            </a:lvl5pPr>
            <a:lvl6pPr marL="2514600" indent="-228600" defTabSz="457200" eaLnBrk="0" fontAlgn="base" hangingPunct="0">
              <a:spcBef>
                <a:spcPct val="0"/>
              </a:spcBef>
              <a:spcAft>
                <a:spcPct val="0"/>
              </a:spcAft>
              <a:tabLst>
                <a:tab pos="228600" algn="l"/>
              </a:tabLst>
              <a:defRPr>
                <a:solidFill>
                  <a:schemeClr val="tx1"/>
                </a:solidFill>
                <a:latin typeface="Trebuchet MS" pitchFamily="34" charset="0"/>
              </a:defRPr>
            </a:lvl6pPr>
            <a:lvl7pPr marL="2971800" indent="-228600" defTabSz="457200" eaLnBrk="0" fontAlgn="base" hangingPunct="0">
              <a:spcBef>
                <a:spcPct val="0"/>
              </a:spcBef>
              <a:spcAft>
                <a:spcPct val="0"/>
              </a:spcAft>
              <a:tabLst>
                <a:tab pos="228600" algn="l"/>
              </a:tabLst>
              <a:defRPr>
                <a:solidFill>
                  <a:schemeClr val="tx1"/>
                </a:solidFill>
                <a:latin typeface="Trebuchet MS" pitchFamily="34" charset="0"/>
              </a:defRPr>
            </a:lvl7pPr>
            <a:lvl8pPr marL="3429000" indent="-228600" defTabSz="457200" eaLnBrk="0" fontAlgn="base" hangingPunct="0">
              <a:spcBef>
                <a:spcPct val="0"/>
              </a:spcBef>
              <a:spcAft>
                <a:spcPct val="0"/>
              </a:spcAft>
              <a:tabLst>
                <a:tab pos="228600" algn="l"/>
              </a:tabLst>
              <a:defRPr>
                <a:solidFill>
                  <a:schemeClr val="tx1"/>
                </a:solidFill>
                <a:latin typeface="Trebuchet MS" pitchFamily="34" charset="0"/>
              </a:defRPr>
            </a:lvl8pPr>
            <a:lvl9pPr marL="3886200" indent="-228600" defTabSz="457200" eaLnBrk="0" fontAlgn="base" hangingPunct="0">
              <a:spcBef>
                <a:spcPct val="0"/>
              </a:spcBef>
              <a:spcAft>
                <a:spcPct val="0"/>
              </a:spcAft>
              <a:tabLst>
                <a:tab pos="228600" algn="l"/>
              </a:tabLst>
              <a:defRPr>
                <a:solidFill>
                  <a:schemeClr val="tx1"/>
                </a:solidFill>
                <a:latin typeface="Trebuchet MS" pitchFamily="34" charset="0"/>
              </a:defRPr>
            </a:lvl9pPr>
          </a:lstStyle>
          <a:p>
            <a:pPr algn="ctr">
              <a:defRPr/>
            </a:pPr>
            <a:r>
              <a:rPr lang="ro-RO" altLang="en-US" sz="2000" b="1" dirty="0" smtClean="0">
                <a:latin typeface="Arial Black" pitchFamily="34" charset="0"/>
                <a:cs typeface="Times New Roman" pitchFamily="18" charset="0"/>
              </a:rPr>
              <a:t>WHAT </a:t>
            </a:r>
            <a:r>
              <a:rPr lang="en-US" altLang="en-US" sz="2000" b="1" dirty="0" smtClean="0">
                <a:latin typeface="Arial Black" pitchFamily="34" charset="0"/>
                <a:cs typeface="Times New Roman" pitchFamily="18" charset="0"/>
              </a:rPr>
              <a:t>DOES </a:t>
            </a:r>
            <a:r>
              <a:rPr lang="ro-RO" altLang="en-US" sz="2000" b="1" dirty="0" smtClean="0">
                <a:latin typeface="Arial Black" pitchFamily="34" charset="0"/>
                <a:cs typeface="Times New Roman" pitchFamily="18" charset="0"/>
              </a:rPr>
              <a:t>OUR SCHOOL </a:t>
            </a:r>
            <a:r>
              <a:rPr lang="en-US" altLang="en-US" sz="2000" b="1" dirty="0" smtClean="0">
                <a:latin typeface="Arial Black" pitchFamily="34" charset="0"/>
                <a:cs typeface="Times New Roman" pitchFamily="18" charset="0"/>
              </a:rPr>
              <a:t>OFFER</a:t>
            </a:r>
            <a:r>
              <a:rPr lang="ro-RO" altLang="en-US" sz="2000" b="1" dirty="0" smtClean="0">
                <a:latin typeface="Arial Black" pitchFamily="34" charset="0"/>
                <a:cs typeface="Times New Roman" pitchFamily="18" charset="0"/>
              </a:rPr>
              <a:t>?</a:t>
            </a:r>
          </a:p>
          <a:p>
            <a:pPr algn="ctr">
              <a:defRPr/>
            </a:pPr>
            <a:endParaRPr lang="en-US" altLang="en-US" sz="2000" dirty="0" smtClean="0">
              <a:latin typeface="Arial Black" pitchFamily="34" charset="0"/>
            </a:endParaRPr>
          </a:p>
          <a:p>
            <a:pPr algn="just">
              <a:buFontTx/>
              <a:buChar char="•"/>
              <a:defRPr/>
            </a:pPr>
            <a:r>
              <a:rPr lang="ro-RO" altLang="en-US" sz="2000" b="1" dirty="0" smtClean="0">
                <a:latin typeface="Arial" pitchFamily="34" charset="0"/>
                <a:ea typeface="Times New Roman" pitchFamily="18" charset="0"/>
                <a:cs typeface="Arial" pitchFamily="34" charset="0"/>
              </a:rPr>
              <a:t>Specialised and qualified didactic </a:t>
            </a:r>
            <a:r>
              <a:rPr lang="en-US" altLang="en-US" sz="2000" b="1" dirty="0" smtClean="0">
                <a:latin typeface="Arial" pitchFamily="34" charset="0"/>
                <a:ea typeface="Times New Roman" pitchFamily="18" charset="0"/>
                <a:cs typeface="Arial" pitchFamily="34" charset="0"/>
              </a:rPr>
              <a:t>staff</a:t>
            </a:r>
          </a:p>
          <a:p>
            <a:pPr algn="just">
              <a:buFontTx/>
              <a:buChar char="•"/>
              <a:defRPr/>
            </a:pPr>
            <a:r>
              <a:rPr lang="ro-RO" altLang="en-US" sz="2000" b="1" dirty="0" smtClean="0">
                <a:latin typeface="Arial" pitchFamily="34" charset="0"/>
                <a:ea typeface="Times New Roman" pitchFamily="18" charset="0"/>
                <a:cs typeface="Arial" pitchFamily="34" charset="0"/>
              </a:rPr>
              <a:t>Learning spaces </a:t>
            </a:r>
            <a:r>
              <a:rPr lang="ro-RO" altLang="en-US" sz="2000" b="1" dirty="0" err="1" smtClean="0">
                <a:latin typeface="Arial" pitchFamily="34" charset="0"/>
                <a:ea typeface="Times New Roman" pitchFamily="18" charset="0"/>
                <a:cs typeface="Arial" pitchFamily="34" charset="0"/>
              </a:rPr>
              <a:t>adequately</a:t>
            </a:r>
            <a:r>
              <a:rPr lang="ro-RO" altLang="en-US" sz="2000" b="1" dirty="0" smtClean="0">
                <a:latin typeface="Arial" pitchFamily="34" charset="0"/>
                <a:ea typeface="Times New Roman" pitchFamily="18" charset="0"/>
                <a:cs typeface="Arial" pitchFamily="34" charset="0"/>
              </a:rPr>
              <a:t>  e</a:t>
            </a:r>
            <a:r>
              <a:rPr lang="en-US" altLang="en-US" sz="2000" b="1" dirty="0" smtClean="0">
                <a:latin typeface="Arial" pitchFamily="34" charset="0"/>
                <a:ea typeface="Times New Roman" pitchFamily="18" charset="0"/>
                <a:cs typeface="Arial" pitchFamily="34" charset="0"/>
              </a:rPr>
              <a:t>quipped</a:t>
            </a:r>
          </a:p>
          <a:p>
            <a:pPr algn="just">
              <a:defRPr/>
            </a:pPr>
            <a:r>
              <a:rPr lang="ro-RO" altLang="en-US" sz="2000" b="1" dirty="0" smtClean="0">
                <a:latin typeface="Arial" pitchFamily="34" charset="0"/>
                <a:cs typeface="Arial" pitchFamily="34" charset="0"/>
              </a:rPr>
              <a:t>- 22 classrooms</a:t>
            </a:r>
            <a:r>
              <a:rPr lang="en-US" altLang="en-US" sz="2000" b="1" dirty="0" smtClean="0">
                <a:latin typeface="Arial" pitchFamily="34" charset="0"/>
                <a:cs typeface="Arial" pitchFamily="34" charset="0"/>
              </a:rPr>
              <a:t>;</a:t>
            </a:r>
          </a:p>
          <a:p>
            <a:pPr algn="just">
              <a:defRPr/>
            </a:pPr>
            <a:r>
              <a:rPr lang="ro-RO" altLang="en-US" sz="2000" b="1" dirty="0" smtClean="0">
                <a:latin typeface="Arial" pitchFamily="34" charset="0"/>
                <a:cs typeface="Arial" pitchFamily="34" charset="0"/>
              </a:rPr>
              <a:t>- 2  IT laboratories, 1 </a:t>
            </a:r>
            <a:r>
              <a:rPr lang="en-GB" altLang="en-US" sz="2000" b="1" dirty="0" smtClean="0">
                <a:latin typeface="Arial" pitchFamily="34" charset="0"/>
                <a:cs typeface="Arial" pitchFamily="34" charset="0"/>
              </a:rPr>
              <a:t>Chemistry lab;</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- 8 offices;</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- 6 workshops;</a:t>
            </a:r>
            <a:endParaRPr lang="en-US" altLang="en-US" sz="2000" b="1" dirty="0" smtClean="0">
              <a:latin typeface="Arial" pitchFamily="34" charset="0"/>
              <a:cs typeface="Arial" pitchFamily="34" charset="0"/>
            </a:endParaRPr>
          </a:p>
          <a:p>
            <a:pPr algn="just">
              <a:buFontTx/>
              <a:buChar char="-"/>
              <a:defRPr/>
            </a:pPr>
            <a:r>
              <a:rPr lang="ro-RO" altLang="en-US" sz="2000" b="1" dirty="0" smtClean="0">
                <a:latin typeface="Arial" pitchFamily="34" charset="0"/>
                <a:cs typeface="Arial" pitchFamily="34" charset="0"/>
              </a:rPr>
              <a:t>a </a:t>
            </a:r>
            <a:r>
              <a:rPr lang="ro-RO" altLang="en-US" sz="2000" b="1" dirty="0" err="1" smtClean="0">
                <a:latin typeface="Arial" pitchFamily="34" charset="0"/>
                <a:cs typeface="Arial" pitchFamily="34" charset="0"/>
              </a:rPr>
              <a:t>gym</a:t>
            </a:r>
            <a:r>
              <a:rPr lang="ro-RO" altLang="en-US" sz="2000" b="1" dirty="0" smtClean="0">
                <a:latin typeface="Arial" pitchFamily="34" charset="0"/>
                <a:cs typeface="Arial" pitchFamily="34" charset="0"/>
              </a:rPr>
              <a:t>;</a:t>
            </a:r>
          </a:p>
          <a:p>
            <a:pPr algn="just">
              <a:buFontTx/>
              <a:buChar char="-"/>
              <a:defRPr/>
            </a:pPr>
            <a:r>
              <a:rPr lang="ro-RO" altLang="en-US" sz="2000" b="1" dirty="0" smtClean="0">
                <a:latin typeface="Arial" pitchFamily="34" charset="0"/>
                <a:cs typeface="Arial" pitchFamily="34" charset="0"/>
              </a:rPr>
              <a:t>a Documentary &amp; Information Center.</a:t>
            </a:r>
          </a:p>
          <a:p>
            <a:pPr marL="342900" indent="-342900" algn="just">
              <a:buFontTx/>
              <a:buChar char="-"/>
              <a:defRPr/>
            </a:pPr>
            <a:endParaRPr lang="en-US" altLang="en-US" sz="2000" b="1" dirty="0" smtClean="0">
              <a:latin typeface="Arial" pitchFamily="34" charset="0"/>
              <a:cs typeface="Arial" pitchFamily="34" charset="0"/>
            </a:endParaRPr>
          </a:p>
          <a:p>
            <a:pPr algn="just">
              <a:buFontTx/>
              <a:buChar char="•"/>
              <a:defRPr/>
            </a:pPr>
            <a:r>
              <a:rPr lang="ro-RO" altLang="en-US" sz="2000" b="1" dirty="0" smtClean="0">
                <a:latin typeface="Arial" pitchFamily="34" charset="0"/>
                <a:cs typeface="Arial" pitchFamily="34" charset="0"/>
              </a:rPr>
              <a:t>Extra-curricular </a:t>
            </a:r>
            <a:r>
              <a:rPr lang="ro-RO" altLang="en-US" sz="2000" b="1" dirty="0" err="1" smtClean="0">
                <a:latin typeface="Arial" pitchFamily="34" charset="0"/>
                <a:cs typeface="Arial" pitchFamily="34" charset="0"/>
              </a:rPr>
              <a:t>activities</a:t>
            </a:r>
            <a:r>
              <a:rPr lang="en-US" altLang="en-US" sz="2000" b="1" dirty="0" smtClean="0">
                <a:latin typeface="Arial" pitchFamily="34" charset="0"/>
                <a:cs typeface="Arial" pitchFamily="34" charset="0"/>
              </a:rPr>
              <a:t>:</a:t>
            </a:r>
          </a:p>
          <a:p>
            <a:pPr algn="just">
              <a:defRPr/>
            </a:pPr>
            <a:r>
              <a:rPr lang="ro-RO" altLang="en-US" sz="2000" b="1" dirty="0" smtClean="0">
                <a:latin typeface="Arial" pitchFamily="34" charset="0"/>
                <a:cs typeface="Arial" pitchFamily="34" charset="0"/>
              </a:rPr>
              <a:t>- Erasmus+ projects</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 Educational projects</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-„Adolescenţa” Radio Station</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 Volunteering activities</a:t>
            </a:r>
            <a:endParaRPr lang="en-US" altLang="en-US" sz="2000" b="1" dirty="0" smtClean="0">
              <a:latin typeface="Arial" pitchFamily="34" charset="0"/>
              <a:cs typeface="Arial" pitchFamily="34" charset="0"/>
            </a:endParaRPr>
          </a:p>
          <a:p>
            <a:pPr algn="just">
              <a:defRPr/>
            </a:pPr>
            <a:r>
              <a:rPr lang="ro-RO" altLang="en-US" sz="2000" b="1" dirty="0" smtClean="0">
                <a:latin typeface="Arial" pitchFamily="34" charset="0"/>
                <a:cs typeface="Arial" pitchFamily="34" charset="0"/>
              </a:rPr>
              <a:t>- Modern dance and </a:t>
            </a:r>
            <a:r>
              <a:rPr lang="ro-RO" altLang="en-US" sz="2000" b="1" dirty="0" err="1" smtClean="0">
                <a:latin typeface="Arial" pitchFamily="34" charset="0"/>
                <a:cs typeface="Arial" pitchFamily="34" charset="0"/>
              </a:rPr>
              <a:t>theatre</a:t>
            </a:r>
            <a:r>
              <a:rPr lang="ro-RO"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gr</a:t>
            </a:r>
            <a:r>
              <a:rPr lang="ro-RO" altLang="en-US" sz="2000" b="1" dirty="0" err="1" smtClean="0">
                <a:latin typeface="Arial" pitchFamily="34" charset="0"/>
                <a:cs typeface="Arial" pitchFamily="34" charset="0"/>
              </a:rPr>
              <a:t>oups</a:t>
            </a:r>
            <a:endParaRPr lang="en-US" altLang="en-US" sz="2000" b="1" dirty="0" smtClean="0">
              <a:latin typeface="Arial" pitchFamily="34" charset="0"/>
              <a:cs typeface="Arial" pitchFamily="34" charset="0"/>
            </a:endParaRPr>
          </a:p>
          <a:p>
            <a:pPr algn="just">
              <a:buFontTx/>
              <a:buChar char="-"/>
              <a:defRPr/>
            </a:pPr>
            <a:r>
              <a:rPr lang="ro-RO" altLang="en-US" sz="2000" b="1" dirty="0" smtClean="0">
                <a:latin typeface="Arial" pitchFamily="34" charset="0"/>
                <a:cs typeface="Arial" pitchFamily="34" charset="0"/>
              </a:rPr>
              <a:t>Sport </a:t>
            </a:r>
            <a:r>
              <a:rPr lang="ro-RO" altLang="en-US" sz="2000" b="1" dirty="0" err="1" smtClean="0">
                <a:latin typeface="Arial" pitchFamily="34" charset="0"/>
                <a:cs typeface="Arial" pitchFamily="34" charset="0"/>
              </a:rPr>
              <a:t>teams</a:t>
            </a:r>
            <a:r>
              <a:rPr lang="ro-RO" altLang="en-US" sz="2000" b="1" dirty="0" smtClean="0">
                <a:latin typeface="Arial" pitchFamily="34" charset="0"/>
                <a:cs typeface="Arial" pitchFamily="34" charset="0"/>
              </a:rPr>
              <a:t> </a:t>
            </a:r>
            <a:endParaRPr lang="en-US" altLang="en-US" sz="2000" b="1" dirty="0" smtClean="0">
              <a:latin typeface="Arial" pitchFamily="34" charset="0"/>
              <a:cs typeface="Arial" pitchFamily="34" charset="0"/>
            </a:endParaRPr>
          </a:p>
          <a:p>
            <a:pPr algn="just">
              <a:buFontTx/>
              <a:buChar char="-"/>
              <a:defRPr/>
            </a:pPr>
            <a:endParaRPr lang="en-US" altLang="en-US" sz="2000" b="1" dirty="0" smtClean="0">
              <a:latin typeface="Arial" pitchFamily="34" charset="0"/>
              <a:cs typeface="Arial" pitchFamily="34" charset="0"/>
            </a:endParaRPr>
          </a:p>
          <a:p>
            <a:pPr algn="just">
              <a:buFontTx/>
              <a:buChar char="•"/>
              <a:defRPr/>
            </a:pPr>
            <a:r>
              <a:rPr lang="ro-RO" altLang="en-US" sz="2000" b="1" dirty="0" smtClean="0">
                <a:latin typeface="Arial" pitchFamily="34" charset="0"/>
                <a:cs typeface="Arial" pitchFamily="34" charset="0"/>
              </a:rPr>
              <a:t>Driving school (B and Tr cathegories)</a:t>
            </a:r>
            <a:endParaRPr lang="en-US" altLang="en-US" sz="2000" b="1" dirty="0" smtClean="0">
              <a:latin typeface="Arial" pitchFamily="34" charset="0"/>
              <a:cs typeface="Arial" pitchFamily="34" charset="0"/>
            </a:endParaRPr>
          </a:p>
          <a:p>
            <a:pPr>
              <a:defRPr/>
            </a:pPr>
            <a:endParaRPr lang="en-US" altLang="en-US" dirty="0" smtClean="0"/>
          </a:p>
        </p:txBody>
      </p:sp>
      <p:sp>
        <p:nvSpPr>
          <p:cNvPr id="30725" name="Rectangle 5"/>
          <p:cNvSpPr>
            <a:spLocks noChangeArrowheads="1"/>
          </p:cNvSpPr>
          <p:nvPr/>
        </p:nvSpPr>
        <p:spPr bwMode="auto">
          <a:xfrm>
            <a:off x="3505200" y="4038600"/>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en-US" alt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SC00761"/>
          <p:cNvPicPr>
            <a:picLocks noChangeAspect="1" noChangeArrowheads="1"/>
          </p:cNvPicPr>
          <p:nvPr/>
        </p:nvPicPr>
        <p:blipFill>
          <a:blip r:embed="rId2" cstate="print"/>
          <a:srcRect/>
          <a:stretch>
            <a:fillRect/>
          </a:stretch>
        </p:blipFill>
        <p:spPr bwMode="auto">
          <a:xfrm>
            <a:off x="457200" y="1371600"/>
            <a:ext cx="3810000" cy="2139950"/>
          </a:xfrm>
          <a:prstGeom prst="rect">
            <a:avLst/>
          </a:prstGeom>
          <a:noFill/>
          <a:ln w="38100">
            <a:solidFill>
              <a:srgbClr val="000000"/>
            </a:solidFill>
            <a:miter lim="800000"/>
            <a:headEnd/>
            <a:tailEnd/>
          </a:ln>
        </p:spPr>
      </p:pic>
      <p:pic>
        <p:nvPicPr>
          <p:cNvPr id="31747" name="Picture 8" descr="DSC02132"/>
          <p:cNvPicPr>
            <a:picLocks noChangeAspect="1" noChangeArrowheads="1"/>
          </p:cNvPicPr>
          <p:nvPr/>
        </p:nvPicPr>
        <p:blipFill>
          <a:blip r:embed="rId3"/>
          <a:srcRect/>
          <a:stretch>
            <a:fillRect/>
          </a:stretch>
        </p:blipFill>
        <p:spPr bwMode="auto">
          <a:xfrm>
            <a:off x="4724400" y="1295400"/>
            <a:ext cx="3856038" cy="2170113"/>
          </a:xfrm>
          <a:prstGeom prst="rect">
            <a:avLst/>
          </a:prstGeom>
          <a:noFill/>
          <a:ln w="38100">
            <a:solidFill>
              <a:srgbClr val="000000"/>
            </a:solidFill>
            <a:miter lim="800000"/>
            <a:headEnd/>
            <a:tailEnd/>
          </a:ln>
        </p:spPr>
      </p:pic>
      <p:pic>
        <p:nvPicPr>
          <p:cNvPr id="31748" name="Picture 13" descr="DSC01004"/>
          <p:cNvPicPr>
            <a:picLocks noChangeAspect="1" noChangeArrowheads="1"/>
          </p:cNvPicPr>
          <p:nvPr/>
        </p:nvPicPr>
        <p:blipFill>
          <a:blip r:embed="rId4"/>
          <a:srcRect/>
          <a:stretch>
            <a:fillRect/>
          </a:stretch>
        </p:blipFill>
        <p:spPr bwMode="auto">
          <a:xfrm>
            <a:off x="457200" y="3962400"/>
            <a:ext cx="3841750" cy="2354263"/>
          </a:xfrm>
          <a:prstGeom prst="rect">
            <a:avLst/>
          </a:prstGeom>
          <a:noFill/>
          <a:ln w="38100">
            <a:solidFill>
              <a:srgbClr val="000000"/>
            </a:solidFill>
            <a:miter lim="800000"/>
            <a:headEnd/>
            <a:tailEnd/>
          </a:ln>
        </p:spPr>
      </p:pic>
      <p:pic>
        <p:nvPicPr>
          <p:cNvPr id="31749" name="Picture 12" descr="DSC03997"/>
          <p:cNvPicPr>
            <a:picLocks noChangeAspect="1" noChangeArrowheads="1"/>
          </p:cNvPicPr>
          <p:nvPr/>
        </p:nvPicPr>
        <p:blipFill>
          <a:blip r:embed="rId5"/>
          <a:srcRect/>
          <a:stretch>
            <a:fillRect/>
          </a:stretch>
        </p:blipFill>
        <p:spPr bwMode="auto">
          <a:xfrm>
            <a:off x="4724400" y="3886200"/>
            <a:ext cx="3954463" cy="2411413"/>
          </a:xfrm>
          <a:prstGeom prst="rect">
            <a:avLst/>
          </a:prstGeom>
          <a:noFill/>
          <a:ln w="38100">
            <a:solidFill>
              <a:srgbClr val="000000"/>
            </a:solidFill>
            <a:miter lim="800000"/>
            <a:headEnd/>
            <a:tailEnd/>
          </a:ln>
        </p:spPr>
      </p:pic>
      <p:sp>
        <p:nvSpPr>
          <p:cNvPr id="31750" name="Rectangle 5"/>
          <p:cNvSpPr>
            <a:spLocks noChangeArrowheads="1"/>
          </p:cNvSpPr>
          <p:nvPr/>
        </p:nvSpPr>
        <p:spPr bwMode="auto">
          <a:xfrm>
            <a:off x="304800" y="228600"/>
            <a:ext cx="8382000" cy="685800"/>
          </a:xfrm>
          <a:prstGeom prst="rect">
            <a:avLst/>
          </a:prstGeom>
          <a:noFill/>
          <a:ln w="9525">
            <a:noFill/>
            <a:miter lim="800000"/>
            <a:headEnd/>
            <a:tailEnd/>
          </a:ln>
        </p:spPr>
        <p:txBody>
          <a:bodyPr anchor="ctr"/>
          <a:lstStyle/>
          <a:p>
            <a:pPr algn="ctr"/>
            <a:r>
              <a:rPr lang="ro-RO" sz="2800" b="1" dirty="0">
                <a:solidFill>
                  <a:srgbClr val="C00000"/>
                </a:solidFill>
                <a:latin typeface="Arial Black" pitchFamily="34" charset="0"/>
              </a:rPr>
              <a:t>Interactive </a:t>
            </a:r>
            <a:r>
              <a:rPr lang="ro-RO" sz="2800" b="1" dirty="0" err="1">
                <a:solidFill>
                  <a:srgbClr val="C00000"/>
                </a:solidFill>
                <a:latin typeface="Arial Black" pitchFamily="34" charset="0"/>
              </a:rPr>
              <a:t>lessons-</a:t>
            </a:r>
            <a:r>
              <a:rPr lang="en-US" sz="2800" b="1" dirty="0">
                <a:solidFill>
                  <a:srgbClr val="C00000"/>
                </a:solidFill>
                <a:latin typeface="Arial Black" pitchFamily="34" charset="0"/>
              </a:rPr>
              <a:t> at the </a:t>
            </a:r>
            <a:r>
              <a:rPr lang="ro-RO" sz="2800" b="1" dirty="0">
                <a:solidFill>
                  <a:srgbClr val="C00000"/>
                </a:solidFill>
                <a:latin typeface="Arial Black" pitchFamily="34" charset="0"/>
              </a:rPr>
              <a:t>D</a:t>
            </a:r>
            <a:r>
              <a:rPr lang="en-US" sz="2800" b="1" dirty="0" err="1">
                <a:solidFill>
                  <a:srgbClr val="C00000"/>
                </a:solidFill>
                <a:latin typeface="Arial Black" pitchFamily="34" charset="0"/>
              </a:rPr>
              <a:t>ocumentation</a:t>
            </a:r>
            <a:r>
              <a:rPr lang="en-US" sz="2800" b="1" dirty="0">
                <a:solidFill>
                  <a:srgbClr val="C00000"/>
                </a:solidFill>
                <a:latin typeface="Arial Black" pitchFamily="34" charset="0"/>
              </a:rPr>
              <a:t> and </a:t>
            </a:r>
            <a:r>
              <a:rPr lang="ro-RO" sz="2800" b="1" dirty="0">
                <a:solidFill>
                  <a:srgbClr val="C00000"/>
                </a:solidFill>
                <a:latin typeface="Arial Black" pitchFamily="34" charset="0"/>
              </a:rPr>
              <a:t>I</a:t>
            </a:r>
            <a:r>
              <a:rPr lang="en-US" sz="2800" b="1" dirty="0" err="1">
                <a:solidFill>
                  <a:srgbClr val="C00000"/>
                </a:solidFill>
                <a:latin typeface="Arial Black" pitchFamily="34" charset="0"/>
              </a:rPr>
              <a:t>nformation</a:t>
            </a:r>
            <a:r>
              <a:rPr lang="en-US" sz="2800" b="1" dirty="0">
                <a:solidFill>
                  <a:srgbClr val="C00000"/>
                </a:solidFill>
                <a:latin typeface="Arial Black" pitchFamily="34" charset="0"/>
              </a:rPr>
              <a:t> </a:t>
            </a:r>
            <a:r>
              <a:rPr lang="ro-RO" sz="2800" b="1" dirty="0">
                <a:solidFill>
                  <a:srgbClr val="C00000"/>
                </a:solidFill>
                <a:latin typeface="Arial Black" pitchFamily="34" charset="0"/>
              </a:rPr>
              <a:t>C</a:t>
            </a:r>
            <a:r>
              <a:rPr lang="en-US" sz="2800" b="1" dirty="0">
                <a:solidFill>
                  <a:srgbClr val="C00000"/>
                </a:solidFill>
                <a:latin typeface="Arial Black" pitchFamily="34" charset="0"/>
              </a:rPr>
              <a:t>enter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DSC07085"/>
          <p:cNvPicPr>
            <a:picLocks noChangeAspect="1" noChangeArrowheads="1"/>
          </p:cNvPicPr>
          <p:nvPr/>
        </p:nvPicPr>
        <p:blipFill>
          <a:blip r:embed="rId2"/>
          <a:srcRect/>
          <a:stretch>
            <a:fillRect/>
          </a:stretch>
        </p:blipFill>
        <p:spPr bwMode="auto">
          <a:xfrm>
            <a:off x="609600" y="1066800"/>
            <a:ext cx="3733800" cy="2376488"/>
          </a:xfrm>
          <a:prstGeom prst="rect">
            <a:avLst/>
          </a:prstGeom>
          <a:noFill/>
          <a:ln w="28575">
            <a:solidFill>
              <a:srgbClr val="000000"/>
            </a:solidFill>
            <a:miter lim="800000"/>
            <a:headEnd/>
            <a:tailEnd/>
          </a:ln>
        </p:spPr>
      </p:pic>
      <p:pic>
        <p:nvPicPr>
          <p:cNvPr id="32771" name="Picture 9" descr="DSC04125"/>
          <p:cNvPicPr>
            <a:picLocks noChangeAspect="1" noChangeArrowheads="1"/>
          </p:cNvPicPr>
          <p:nvPr/>
        </p:nvPicPr>
        <p:blipFill>
          <a:blip r:embed="rId3"/>
          <a:srcRect/>
          <a:stretch>
            <a:fillRect/>
          </a:stretch>
        </p:blipFill>
        <p:spPr bwMode="auto">
          <a:xfrm>
            <a:off x="4953000" y="1066800"/>
            <a:ext cx="3505200" cy="2362200"/>
          </a:xfrm>
          <a:prstGeom prst="rect">
            <a:avLst/>
          </a:prstGeom>
          <a:noFill/>
          <a:ln w="28575">
            <a:solidFill>
              <a:srgbClr val="000000"/>
            </a:solidFill>
            <a:miter lim="800000"/>
            <a:headEnd/>
            <a:tailEnd/>
          </a:ln>
        </p:spPr>
      </p:pic>
      <p:pic>
        <p:nvPicPr>
          <p:cNvPr id="32772" name="Picture 10" descr="DSC02946"/>
          <p:cNvPicPr>
            <a:picLocks noChangeAspect="1" noChangeArrowheads="1"/>
          </p:cNvPicPr>
          <p:nvPr/>
        </p:nvPicPr>
        <p:blipFill>
          <a:blip r:embed="rId4" cstate="print"/>
          <a:srcRect/>
          <a:stretch>
            <a:fillRect/>
          </a:stretch>
        </p:blipFill>
        <p:spPr bwMode="auto">
          <a:xfrm>
            <a:off x="609600" y="3886200"/>
            <a:ext cx="3810000" cy="2260600"/>
          </a:xfrm>
          <a:prstGeom prst="rect">
            <a:avLst/>
          </a:prstGeom>
          <a:noFill/>
          <a:ln w="28575">
            <a:solidFill>
              <a:srgbClr val="000000"/>
            </a:solidFill>
            <a:miter lim="800000"/>
            <a:headEnd/>
            <a:tailEnd/>
          </a:ln>
        </p:spPr>
      </p:pic>
      <p:pic>
        <p:nvPicPr>
          <p:cNvPr id="32773" name="Picture 12" descr="DSC08489"/>
          <p:cNvPicPr>
            <a:picLocks noChangeAspect="1" noChangeArrowheads="1"/>
          </p:cNvPicPr>
          <p:nvPr/>
        </p:nvPicPr>
        <p:blipFill>
          <a:blip r:embed="rId5"/>
          <a:srcRect/>
          <a:stretch>
            <a:fillRect/>
          </a:stretch>
        </p:blipFill>
        <p:spPr bwMode="auto">
          <a:xfrm>
            <a:off x="4953000" y="3886200"/>
            <a:ext cx="3505200" cy="2281238"/>
          </a:xfrm>
          <a:prstGeom prst="rect">
            <a:avLst/>
          </a:prstGeom>
          <a:noFill/>
          <a:ln w="28575">
            <a:solidFill>
              <a:srgbClr val="000000"/>
            </a:solidFill>
            <a:miter lim="800000"/>
            <a:headEnd/>
            <a:tailEnd/>
          </a:ln>
        </p:spPr>
      </p:pic>
      <p:sp>
        <p:nvSpPr>
          <p:cNvPr id="32774" name="Rectangle 5"/>
          <p:cNvSpPr>
            <a:spLocks noChangeArrowheads="1"/>
          </p:cNvSpPr>
          <p:nvPr/>
        </p:nvSpPr>
        <p:spPr bwMode="auto">
          <a:xfrm>
            <a:off x="304800" y="228600"/>
            <a:ext cx="8382000" cy="685800"/>
          </a:xfrm>
          <a:prstGeom prst="rect">
            <a:avLst/>
          </a:prstGeom>
          <a:noFill/>
          <a:ln w="9525">
            <a:noFill/>
            <a:miter lim="800000"/>
            <a:headEnd/>
            <a:tailEnd/>
          </a:ln>
        </p:spPr>
        <p:txBody>
          <a:bodyPr anchor="ctr"/>
          <a:lstStyle/>
          <a:p>
            <a:pPr algn="ctr"/>
            <a:r>
              <a:rPr lang="ro-RO" sz="2800" b="1">
                <a:solidFill>
                  <a:srgbClr val="C00000"/>
                </a:solidFill>
                <a:latin typeface="Arial Black" pitchFamily="34" charset="0"/>
              </a:rPr>
              <a:t>Interactive lessons-</a:t>
            </a:r>
            <a:r>
              <a:rPr lang="en-US" sz="2800" b="1">
                <a:solidFill>
                  <a:srgbClr val="C00000"/>
                </a:solidFill>
                <a:latin typeface="Arial Black" pitchFamily="34" charset="0"/>
              </a:rPr>
              <a:t> at the </a:t>
            </a:r>
            <a:r>
              <a:rPr lang="ro-RO" sz="2800" b="1">
                <a:solidFill>
                  <a:srgbClr val="C00000"/>
                </a:solidFill>
                <a:latin typeface="Arial Black" pitchFamily="34" charset="0"/>
              </a:rPr>
              <a:t>D</a:t>
            </a:r>
            <a:r>
              <a:rPr lang="en-US" sz="2800" b="1">
                <a:solidFill>
                  <a:srgbClr val="C00000"/>
                </a:solidFill>
                <a:latin typeface="Arial Black" pitchFamily="34" charset="0"/>
              </a:rPr>
              <a:t>ocumentation and </a:t>
            </a:r>
            <a:r>
              <a:rPr lang="ro-RO" sz="2800" b="1">
                <a:solidFill>
                  <a:srgbClr val="C00000"/>
                </a:solidFill>
                <a:latin typeface="Arial Black" pitchFamily="34" charset="0"/>
              </a:rPr>
              <a:t>I</a:t>
            </a:r>
            <a:r>
              <a:rPr lang="en-US" sz="2800" b="1">
                <a:solidFill>
                  <a:srgbClr val="C00000"/>
                </a:solidFill>
                <a:latin typeface="Arial Black" pitchFamily="34" charset="0"/>
              </a:rPr>
              <a:t>nformation </a:t>
            </a:r>
            <a:r>
              <a:rPr lang="ro-RO" sz="2800" b="1">
                <a:solidFill>
                  <a:srgbClr val="C00000"/>
                </a:solidFill>
                <a:latin typeface="Arial Black" pitchFamily="34" charset="0"/>
              </a:rPr>
              <a:t>C</a:t>
            </a:r>
            <a:r>
              <a:rPr lang="en-US" sz="2800" b="1">
                <a:solidFill>
                  <a:srgbClr val="C00000"/>
                </a:solidFill>
                <a:latin typeface="Arial Black" pitchFamily="34" charset="0"/>
              </a:rPr>
              <a:t>enter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descr="DSC01896"/>
          <p:cNvPicPr>
            <a:picLocks noChangeAspect="1" noChangeArrowheads="1"/>
          </p:cNvPicPr>
          <p:nvPr/>
        </p:nvPicPr>
        <p:blipFill>
          <a:blip r:embed="rId2" cstate="print"/>
          <a:srcRect/>
          <a:stretch>
            <a:fillRect/>
          </a:stretch>
        </p:blipFill>
        <p:spPr bwMode="auto">
          <a:xfrm>
            <a:off x="685800" y="1371600"/>
            <a:ext cx="4064000" cy="2286000"/>
          </a:xfrm>
          <a:prstGeom prst="rect">
            <a:avLst/>
          </a:prstGeom>
          <a:noFill/>
          <a:ln w="12700">
            <a:solidFill>
              <a:srgbClr val="000000"/>
            </a:solidFill>
            <a:miter lim="800000"/>
            <a:headEnd/>
            <a:tailEnd/>
          </a:ln>
        </p:spPr>
      </p:pic>
      <p:pic>
        <p:nvPicPr>
          <p:cNvPr id="33795" name="Picture 12" descr="DSC06835"/>
          <p:cNvPicPr>
            <a:picLocks noChangeAspect="1" noChangeArrowheads="1"/>
          </p:cNvPicPr>
          <p:nvPr/>
        </p:nvPicPr>
        <p:blipFill>
          <a:blip r:embed="rId3"/>
          <a:srcRect/>
          <a:stretch>
            <a:fillRect/>
          </a:stretch>
        </p:blipFill>
        <p:spPr bwMode="auto">
          <a:xfrm>
            <a:off x="685800" y="3962400"/>
            <a:ext cx="3581400" cy="2362200"/>
          </a:xfrm>
          <a:prstGeom prst="rect">
            <a:avLst/>
          </a:prstGeom>
          <a:noFill/>
          <a:ln w="3175">
            <a:solidFill>
              <a:srgbClr val="000000"/>
            </a:solidFill>
            <a:miter lim="800000"/>
            <a:headEnd/>
            <a:tailEnd/>
          </a:ln>
        </p:spPr>
      </p:pic>
      <p:pic>
        <p:nvPicPr>
          <p:cNvPr id="33796" name="Picture 9" descr="DSC07088"/>
          <p:cNvPicPr>
            <a:picLocks noChangeAspect="1" noChangeArrowheads="1"/>
          </p:cNvPicPr>
          <p:nvPr/>
        </p:nvPicPr>
        <p:blipFill>
          <a:blip r:embed="rId4" cstate="print"/>
          <a:srcRect/>
          <a:stretch>
            <a:fillRect/>
          </a:stretch>
        </p:blipFill>
        <p:spPr bwMode="auto">
          <a:xfrm>
            <a:off x="5105400" y="1295400"/>
            <a:ext cx="3581400" cy="2335213"/>
          </a:xfrm>
          <a:prstGeom prst="rect">
            <a:avLst/>
          </a:prstGeom>
          <a:noFill/>
          <a:ln w="6350">
            <a:solidFill>
              <a:srgbClr val="000000"/>
            </a:solidFill>
            <a:miter lim="800000"/>
            <a:headEnd/>
            <a:tailEnd/>
          </a:ln>
        </p:spPr>
      </p:pic>
      <p:pic>
        <p:nvPicPr>
          <p:cNvPr id="33797" name="Picture 10" descr="DSC00859"/>
          <p:cNvPicPr>
            <a:picLocks noChangeAspect="1" noChangeArrowheads="1"/>
          </p:cNvPicPr>
          <p:nvPr/>
        </p:nvPicPr>
        <p:blipFill>
          <a:blip r:embed="rId5"/>
          <a:srcRect/>
          <a:stretch>
            <a:fillRect/>
          </a:stretch>
        </p:blipFill>
        <p:spPr bwMode="auto">
          <a:xfrm>
            <a:off x="4724400" y="3962400"/>
            <a:ext cx="4087813" cy="2362200"/>
          </a:xfrm>
          <a:prstGeom prst="rect">
            <a:avLst/>
          </a:prstGeom>
          <a:noFill/>
          <a:ln w="12700">
            <a:solidFill>
              <a:srgbClr val="000000"/>
            </a:solidFill>
            <a:miter lim="800000"/>
            <a:headEnd/>
            <a:tailEnd/>
          </a:ln>
        </p:spPr>
      </p:pic>
      <p:sp>
        <p:nvSpPr>
          <p:cNvPr id="33798" name="Rectangle 5"/>
          <p:cNvSpPr>
            <a:spLocks noChangeArrowheads="1"/>
          </p:cNvSpPr>
          <p:nvPr/>
        </p:nvSpPr>
        <p:spPr bwMode="auto">
          <a:xfrm>
            <a:off x="304800" y="228600"/>
            <a:ext cx="8382000" cy="685800"/>
          </a:xfrm>
          <a:prstGeom prst="rect">
            <a:avLst/>
          </a:prstGeom>
          <a:noFill/>
          <a:ln w="9525">
            <a:noFill/>
            <a:miter lim="800000"/>
            <a:headEnd/>
            <a:tailEnd/>
          </a:ln>
        </p:spPr>
        <p:txBody>
          <a:bodyPr anchor="ctr"/>
          <a:lstStyle/>
          <a:p>
            <a:pPr algn="ctr"/>
            <a:r>
              <a:rPr lang="ro-RO" sz="2800" b="1">
                <a:solidFill>
                  <a:srgbClr val="C00000"/>
                </a:solidFill>
                <a:latin typeface="Arial Black" pitchFamily="34" charset="0"/>
              </a:rPr>
              <a:t>Interactive lessons-</a:t>
            </a:r>
            <a:r>
              <a:rPr lang="en-US" sz="2800" b="1">
                <a:solidFill>
                  <a:srgbClr val="C00000"/>
                </a:solidFill>
                <a:latin typeface="Arial Black" pitchFamily="34" charset="0"/>
              </a:rPr>
              <a:t> at the </a:t>
            </a:r>
            <a:r>
              <a:rPr lang="ro-RO" sz="2800" b="1">
                <a:solidFill>
                  <a:srgbClr val="C00000"/>
                </a:solidFill>
                <a:latin typeface="Arial Black" pitchFamily="34" charset="0"/>
              </a:rPr>
              <a:t>D</a:t>
            </a:r>
            <a:r>
              <a:rPr lang="en-US" sz="2800" b="1">
                <a:solidFill>
                  <a:srgbClr val="C00000"/>
                </a:solidFill>
                <a:latin typeface="Arial Black" pitchFamily="34" charset="0"/>
              </a:rPr>
              <a:t>ocumentation and </a:t>
            </a:r>
            <a:r>
              <a:rPr lang="ro-RO" sz="2800" b="1">
                <a:solidFill>
                  <a:srgbClr val="C00000"/>
                </a:solidFill>
                <a:latin typeface="Arial Black" pitchFamily="34" charset="0"/>
              </a:rPr>
              <a:t>I</a:t>
            </a:r>
            <a:r>
              <a:rPr lang="en-US" sz="2800" b="1">
                <a:solidFill>
                  <a:srgbClr val="C00000"/>
                </a:solidFill>
                <a:latin typeface="Arial Black" pitchFamily="34" charset="0"/>
              </a:rPr>
              <a:t>nformation </a:t>
            </a:r>
            <a:r>
              <a:rPr lang="ro-RO" sz="2800" b="1">
                <a:solidFill>
                  <a:srgbClr val="C00000"/>
                </a:solidFill>
                <a:latin typeface="Arial Black" pitchFamily="34" charset="0"/>
              </a:rPr>
              <a:t>C</a:t>
            </a:r>
            <a:r>
              <a:rPr lang="en-US" sz="2800" b="1">
                <a:solidFill>
                  <a:srgbClr val="C00000"/>
                </a:solidFill>
                <a:latin typeface="Arial Black" pitchFamily="34" charset="0"/>
              </a:rPr>
              <a:t>enter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ro-RO" smtClean="0"/>
          </a:p>
        </p:txBody>
      </p:sp>
      <p:pic>
        <p:nvPicPr>
          <p:cNvPr id="8195" name="Content Placeholder 3"/>
          <p:cNvPicPr>
            <a:picLocks noChangeAspect="1"/>
          </p:cNvPicPr>
          <p:nvPr/>
        </p:nvPicPr>
        <p:blipFill>
          <a:blip r:embed="rId2"/>
          <a:srcRect/>
          <a:stretch>
            <a:fillRect/>
          </a:stretch>
        </p:blipFill>
        <p:spPr bwMode="auto">
          <a:xfrm>
            <a:off x="268288" y="454025"/>
            <a:ext cx="8647112" cy="6048375"/>
          </a:xfrm>
          <a:prstGeom prst="rect">
            <a:avLst/>
          </a:prstGeom>
          <a:noFill/>
          <a:ln w="38100">
            <a:solidFill>
              <a:srgbClr val="000000"/>
            </a:solidFill>
            <a:miter lim="800000"/>
            <a:headEnd/>
            <a:tailEnd/>
          </a:ln>
        </p:spPr>
      </p:pic>
      <p:pic>
        <p:nvPicPr>
          <p:cNvPr id="8196" name="Picture 2"/>
          <p:cNvPicPr>
            <a:picLocks noGrp="1" noChangeAspect="1" noChangeArrowheads="1"/>
          </p:cNvPicPr>
          <p:nvPr>
            <p:ph idx="1"/>
          </p:nvPr>
        </p:nvPicPr>
        <p:blipFill>
          <a:blip r:embed="rId3"/>
          <a:srcRect/>
          <a:stretch>
            <a:fillRect/>
          </a:stretch>
        </p:blipFill>
        <p:spPr>
          <a:xfrm rot="20763785">
            <a:off x="1208088" y="2025650"/>
            <a:ext cx="6032500" cy="2962275"/>
          </a:xfrm>
          <a:noFill/>
        </p:spPr>
      </p:pic>
      <p:pic>
        <p:nvPicPr>
          <p:cNvPr id="8197" name="Picture 3"/>
          <p:cNvPicPr>
            <a:picLocks noChangeAspect="1" noChangeArrowheads="1"/>
          </p:cNvPicPr>
          <p:nvPr/>
        </p:nvPicPr>
        <p:blipFill>
          <a:blip r:embed="rId4"/>
          <a:srcRect/>
          <a:stretch>
            <a:fillRect/>
          </a:stretch>
        </p:blipFill>
        <p:spPr bwMode="auto">
          <a:xfrm rot="-1204225">
            <a:off x="936625" y="771525"/>
            <a:ext cx="4921250" cy="2414588"/>
          </a:xfrm>
          <a:prstGeom prst="rect">
            <a:avLst/>
          </a:prstGeom>
          <a:noFill/>
          <a:ln w="9525">
            <a:noFill/>
            <a:miter lim="800000"/>
            <a:headEnd/>
            <a:tailEnd/>
          </a:ln>
        </p:spPr>
      </p:pic>
      <p:sp>
        <p:nvSpPr>
          <p:cNvPr id="8198" name="Dreptunghi 1"/>
          <p:cNvSpPr>
            <a:spLocks noChangeArrowheads="1"/>
          </p:cNvSpPr>
          <p:nvPr/>
        </p:nvSpPr>
        <p:spPr bwMode="auto">
          <a:xfrm>
            <a:off x="268288" y="1143000"/>
            <a:ext cx="1941512" cy="400050"/>
          </a:xfrm>
          <a:prstGeom prst="rect">
            <a:avLst/>
          </a:prstGeom>
          <a:noFill/>
          <a:ln w="9525">
            <a:noFill/>
            <a:miter lim="800000"/>
            <a:headEnd/>
            <a:tailEnd/>
          </a:ln>
        </p:spPr>
        <p:txBody>
          <a:bodyPr>
            <a:spAutoFit/>
          </a:bodyPr>
          <a:lstStyle/>
          <a:p>
            <a:r>
              <a:rPr lang="ro-RO" sz="1600" i="1"/>
              <a:t> </a:t>
            </a:r>
            <a:r>
              <a:rPr lang="ro-RO" sz="2000" b="1">
                <a:solidFill>
                  <a:srgbClr val="C00000"/>
                </a:solidFill>
                <a:latin typeface="Arial Black" pitchFamily="34" charset="0"/>
              </a:rPr>
              <a:t>Poland</a:t>
            </a:r>
            <a:endParaRPr lang="ro-RO" sz="2000" b="1" i="1">
              <a:solidFill>
                <a:srgbClr val="C00000"/>
              </a:solidFill>
              <a:latin typeface="Arial Black" pitchFamily="34" charset="0"/>
            </a:endParaRPr>
          </a:p>
        </p:txBody>
      </p:sp>
      <p:sp>
        <p:nvSpPr>
          <p:cNvPr id="8199" name="Dreptunghi 1"/>
          <p:cNvSpPr>
            <a:spLocks noChangeArrowheads="1"/>
          </p:cNvSpPr>
          <p:nvPr/>
        </p:nvSpPr>
        <p:spPr bwMode="auto">
          <a:xfrm>
            <a:off x="268288" y="2286000"/>
            <a:ext cx="2170112" cy="646113"/>
          </a:xfrm>
          <a:prstGeom prst="rect">
            <a:avLst/>
          </a:prstGeom>
          <a:noFill/>
          <a:ln w="9525">
            <a:noFill/>
            <a:miter lim="800000"/>
            <a:headEnd/>
            <a:tailEnd/>
          </a:ln>
        </p:spPr>
        <p:txBody>
          <a:bodyPr>
            <a:spAutoFit/>
          </a:bodyPr>
          <a:lstStyle/>
          <a:p>
            <a:r>
              <a:rPr lang="ro-RO" sz="1600" i="1"/>
              <a:t> </a:t>
            </a:r>
            <a:r>
              <a:rPr lang="ro-RO" sz="2000"/>
              <a:t/>
            </a:r>
            <a:br>
              <a:rPr lang="ro-RO" sz="2000"/>
            </a:br>
            <a:r>
              <a:rPr lang="ro-RO" sz="2000">
                <a:solidFill>
                  <a:srgbClr val="C00000"/>
                </a:solidFill>
                <a:latin typeface="Arial Black" pitchFamily="34" charset="0"/>
              </a:rPr>
              <a:t>Romania</a:t>
            </a:r>
            <a:endParaRPr lang="ro-RO" sz="2000" b="1" i="1">
              <a:solidFill>
                <a:srgbClr val="C00000"/>
              </a:solidFill>
              <a:latin typeface="Arial Black" pitchFamily="34" charset="0"/>
            </a:endParaRPr>
          </a:p>
        </p:txBody>
      </p:sp>
      <p:sp>
        <p:nvSpPr>
          <p:cNvPr id="9" name="Oval 8"/>
          <p:cNvSpPr/>
          <p:nvPr/>
        </p:nvSpPr>
        <p:spPr>
          <a:xfrm>
            <a:off x="6623050" y="3046413"/>
            <a:ext cx="2171700" cy="182245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
        <p:nvSpPr>
          <p:cNvPr id="11" name="Oval 10"/>
          <p:cNvSpPr/>
          <p:nvPr/>
        </p:nvSpPr>
        <p:spPr>
          <a:xfrm>
            <a:off x="5257800" y="1066800"/>
            <a:ext cx="2286000" cy="2133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Tree>
  </p:cSld>
  <p:clrMapOvr>
    <a:masterClrMapping/>
  </p:clrMapOvr>
  <p:transition spd="med">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reptunghi 12"/>
          <p:cNvSpPr>
            <a:spLocks noChangeArrowheads="1"/>
          </p:cNvSpPr>
          <p:nvPr/>
        </p:nvSpPr>
        <p:spPr bwMode="auto">
          <a:xfrm>
            <a:off x="1371600" y="0"/>
            <a:ext cx="5273675" cy="523875"/>
          </a:xfrm>
          <a:prstGeom prst="rect">
            <a:avLst/>
          </a:prstGeom>
          <a:noFill/>
          <a:ln w="9525">
            <a:noFill/>
            <a:miter lim="800000"/>
            <a:headEnd/>
            <a:tailEnd/>
          </a:ln>
        </p:spPr>
        <p:txBody>
          <a:bodyPr wrap="none">
            <a:spAutoFit/>
          </a:bodyPr>
          <a:lstStyle/>
          <a:p>
            <a:pPr algn="just"/>
            <a:r>
              <a:rPr lang="ro-RO" altLang="en-US" sz="2800">
                <a:solidFill>
                  <a:srgbClr val="C00000"/>
                </a:solidFill>
                <a:latin typeface="Arial Black" pitchFamily="34" charset="0"/>
                <a:cs typeface="Times New Roman" pitchFamily="18" charset="0"/>
              </a:rPr>
              <a:t>Extra-curricular activities</a:t>
            </a:r>
            <a:endParaRPr lang="en-US" altLang="en-US" sz="2800">
              <a:solidFill>
                <a:srgbClr val="C00000"/>
              </a:solidFill>
              <a:latin typeface="Arial Black" pitchFamily="34" charset="0"/>
            </a:endParaRPr>
          </a:p>
        </p:txBody>
      </p:sp>
      <p:pic>
        <p:nvPicPr>
          <p:cNvPr id="34819" name="Picture 9" descr="DSC00623"/>
          <p:cNvPicPr>
            <a:picLocks noChangeAspect="1" noChangeArrowheads="1"/>
          </p:cNvPicPr>
          <p:nvPr/>
        </p:nvPicPr>
        <p:blipFill>
          <a:blip r:embed="rId2"/>
          <a:srcRect/>
          <a:stretch>
            <a:fillRect/>
          </a:stretch>
        </p:blipFill>
        <p:spPr bwMode="auto">
          <a:xfrm>
            <a:off x="304800" y="685800"/>
            <a:ext cx="3886200" cy="2187575"/>
          </a:xfrm>
          <a:prstGeom prst="rect">
            <a:avLst/>
          </a:prstGeom>
          <a:noFill/>
          <a:ln w="12700">
            <a:solidFill>
              <a:srgbClr val="000000"/>
            </a:solidFill>
            <a:miter lim="800000"/>
            <a:headEnd/>
            <a:tailEnd/>
          </a:ln>
        </p:spPr>
      </p:pic>
      <p:pic>
        <p:nvPicPr>
          <p:cNvPr id="34820" name="Picture 4" descr="poza lansare proiect"/>
          <p:cNvPicPr>
            <a:picLocks noChangeAspect="1" noChangeArrowheads="1"/>
          </p:cNvPicPr>
          <p:nvPr/>
        </p:nvPicPr>
        <p:blipFill>
          <a:blip r:embed="rId3"/>
          <a:srcRect/>
          <a:stretch>
            <a:fillRect/>
          </a:stretch>
        </p:blipFill>
        <p:spPr bwMode="auto">
          <a:xfrm>
            <a:off x="2057400" y="3048000"/>
            <a:ext cx="5486400" cy="3622675"/>
          </a:xfrm>
          <a:prstGeom prst="rect">
            <a:avLst/>
          </a:prstGeom>
          <a:noFill/>
          <a:ln w="76200">
            <a:solidFill>
              <a:srgbClr val="000000"/>
            </a:solidFill>
            <a:miter lim="800000"/>
            <a:headEnd/>
            <a:tailEnd/>
          </a:ln>
        </p:spPr>
      </p:pic>
      <p:pic>
        <p:nvPicPr>
          <p:cNvPr id="34821" name="Picture 14" descr="DSC00085"/>
          <p:cNvPicPr>
            <a:picLocks noChangeAspect="1" noChangeArrowheads="1"/>
          </p:cNvPicPr>
          <p:nvPr/>
        </p:nvPicPr>
        <p:blipFill>
          <a:blip r:embed="rId4" cstate="print"/>
          <a:srcRect/>
          <a:stretch>
            <a:fillRect/>
          </a:stretch>
        </p:blipFill>
        <p:spPr bwMode="auto">
          <a:xfrm>
            <a:off x="5181600" y="609600"/>
            <a:ext cx="3576638" cy="2209800"/>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2" descr="tehnica quilling"/>
          <p:cNvPicPr>
            <a:picLocks noChangeAspect="1" noChangeArrowheads="1"/>
          </p:cNvPicPr>
          <p:nvPr/>
        </p:nvPicPr>
        <p:blipFill>
          <a:blip r:embed="rId2"/>
          <a:srcRect/>
          <a:stretch>
            <a:fillRect/>
          </a:stretch>
        </p:blipFill>
        <p:spPr bwMode="auto">
          <a:xfrm>
            <a:off x="457200" y="762000"/>
            <a:ext cx="4645025" cy="2444750"/>
          </a:xfrm>
          <a:prstGeom prst="rect">
            <a:avLst/>
          </a:prstGeom>
          <a:solidFill>
            <a:schemeClr val="tx1"/>
          </a:solidFill>
          <a:ln w="28575" cmpd="tri">
            <a:solidFill>
              <a:schemeClr val="tx1"/>
            </a:solidFill>
            <a:miter lim="800000"/>
            <a:headEnd/>
            <a:tailEnd/>
          </a:ln>
        </p:spPr>
      </p:pic>
      <p:pic>
        <p:nvPicPr>
          <p:cNvPr id="35843" name="Picture 10" descr="_DSC0396"/>
          <p:cNvPicPr>
            <a:picLocks noChangeAspect="1" noChangeArrowheads="1"/>
          </p:cNvPicPr>
          <p:nvPr/>
        </p:nvPicPr>
        <p:blipFill>
          <a:blip r:embed="rId3"/>
          <a:srcRect/>
          <a:stretch>
            <a:fillRect/>
          </a:stretch>
        </p:blipFill>
        <p:spPr bwMode="auto">
          <a:xfrm>
            <a:off x="5410200" y="762000"/>
            <a:ext cx="3205163" cy="2438400"/>
          </a:xfrm>
          <a:prstGeom prst="rect">
            <a:avLst/>
          </a:prstGeom>
          <a:noFill/>
          <a:ln w="28575">
            <a:solidFill>
              <a:srgbClr val="000000"/>
            </a:solidFill>
            <a:miter lim="800000"/>
            <a:headEnd/>
            <a:tailEnd/>
          </a:ln>
        </p:spPr>
      </p:pic>
      <p:pic>
        <p:nvPicPr>
          <p:cNvPr id="35844" name="Picture 5" descr="DSC08756"/>
          <p:cNvPicPr>
            <a:picLocks noChangeAspect="1" noChangeArrowheads="1"/>
          </p:cNvPicPr>
          <p:nvPr/>
        </p:nvPicPr>
        <p:blipFill>
          <a:blip r:embed="rId4"/>
          <a:srcRect/>
          <a:stretch>
            <a:fillRect/>
          </a:stretch>
        </p:blipFill>
        <p:spPr bwMode="auto">
          <a:xfrm>
            <a:off x="990600" y="3657600"/>
            <a:ext cx="3048000" cy="2263775"/>
          </a:xfrm>
          <a:prstGeom prst="rect">
            <a:avLst/>
          </a:prstGeom>
          <a:noFill/>
          <a:ln w="28575">
            <a:solidFill>
              <a:srgbClr val="000000"/>
            </a:solidFill>
            <a:miter lim="800000"/>
            <a:headEnd/>
            <a:tailEnd/>
          </a:ln>
        </p:spPr>
      </p:pic>
      <p:pic>
        <p:nvPicPr>
          <p:cNvPr id="35845" name="Picture 10" descr="DSC_0216"/>
          <p:cNvPicPr>
            <a:picLocks noChangeAspect="1" noChangeArrowheads="1"/>
          </p:cNvPicPr>
          <p:nvPr/>
        </p:nvPicPr>
        <p:blipFill>
          <a:blip r:embed="rId5"/>
          <a:srcRect/>
          <a:stretch>
            <a:fillRect/>
          </a:stretch>
        </p:blipFill>
        <p:spPr bwMode="auto">
          <a:xfrm>
            <a:off x="4800600" y="3657600"/>
            <a:ext cx="3429000" cy="2295525"/>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36867"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sp>
        <p:nvSpPr>
          <p:cNvPr id="36868" name="Rectangle 5"/>
          <p:cNvSpPr>
            <a:spLocks noChangeArrowheads="1"/>
          </p:cNvSpPr>
          <p:nvPr/>
        </p:nvSpPr>
        <p:spPr bwMode="auto">
          <a:xfrm>
            <a:off x="0" y="0"/>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en-US" altLang="en-US"/>
          </a:p>
        </p:txBody>
      </p:sp>
      <p:grpSp>
        <p:nvGrpSpPr>
          <p:cNvPr id="36869" name="Group 19"/>
          <p:cNvGrpSpPr>
            <a:grpSpLocks/>
          </p:cNvGrpSpPr>
          <p:nvPr/>
        </p:nvGrpSpPr>
        <p:grpSpPr bwMode="auto">
          <a:xfrm>
            <a:off x="1344613" y="373063"/>
            <a:ext cx="6688137" cy="5995987"/>
            <a:chOff x="322370" y="274638"/>
            <a:chExt cx="6688030" cy="5995987"/>
          </a:xfrm>
        </p:grpSpPr>
        <p:pic>
          <p:nvPicPr>
            <p:cNvPr id="36870" name="Picture 2" descr="30_CONCURSUL PROFESIONAL - FAZA NATIONALA"/>
            <p:cNvPicPr>
              <a:picLocks noChangeAspect="1" noChangeArrowheads="1"/>
            </p:cNvPicPr>
            <p:nvPr/>
          </p:nvPicPr>
          <p:blipFill>
            <a:blip r:embed="rId2">
              <a:lum contrast="-20000"/>
            </a:blip>
            <a:srcRect/>
            <a:stretch>
              <a:fillRect/>
            </a:stretch>
          </p:blipFill>
          <p:spPr bwMode="auto">
            <a:xfrm>
              <a:off x="2860151" y="2979360"/>
              <a:ext cx="1364545" cy="1613480"/>
            </a:xfrm>
            <a:prstGeom prst="rect">
              <a:avLst/>
            </a:prstGeom>
            <a:noFill/>
            <a:ln w="76200" algn="ctr">
              <a:solidFill>
                <a:srgbClr val="000000"/>
              </a:solidFill>
              <a:miter lim="800000"/>
              <a:headEnd/>
              <a:tailEnd/>
            </a:ln>
          </p:spPr>
        </p:pic>
        <p:sp>
          <p:nvSpPr>
            <p:cNvPr id="36871" name="Rectangle 3"/>
            <p:cNvSpPr>
              <a:spLocks noChangeArrowheads="1"/>
            </p:cNvSpPr>
            <p:nvPr/>
          </p:nvSpPr>
          <p:spPr bwMode="auto">
            <a:xfrm>
              <a:off x="324321" y="274638"/>
              <a:ext cx="6615802" cy="1406923"/>
            </a:xfrm>
            <a:prstGeom prst="rect">
              <a:avLst/>
            </a:prstGeom>
            <a:noFill/>
            <a:ln w="50800" algn="ctr">
              <a:solidFill>
                <a:srgbClr val="000000"/>
              </a:solidFill>
              <a:miter lim="800000"/>
              <a:headEnd/>
              <a:tailEnd/>
            </a:ln>
          </p:spPr>
          <p:txBody>
            <a:bodyPr lIns="36576" tIns="36576" rIns="36576" bIns="36576"/>
            <a:lstStyle/>
            <a:p>
              <a:endParaRPr lang="en-US" altLang="en-US"/>
            </a:p>
          </p:txBody>
        </p:sp>
        <p:pic>
          <p:nvPicPr>
            <p:cNvPr id="36872" name="Picture 4" descr="030_Practica"/>
            <p:cNvPicPr>
              <a:picLocks noChangeAspect="1" noChangeArrowheads="1"/>
            </p:cNvPicPr>
            <p:nvPr/>
          </p:nvPicPr>
          <p:blipFill>
            <a:blip r:embed="rId3">
              <a:lum bright="20000"/>
            </a:blip>
            <a:srcRect/>
            <a:stretch>
              <a:fillRect/>
            </a:stretch>
          </p:blipFill>
          <p:spPr bwMode="auto">
            <a:xfrm>
              <a:off x="375077" y="387660"/>
              <a:ext cx="2133689" cy="1202315"/>
            </a:xfrm>
            <a:prstGeom prst="rect">
              <a:avLst/>
            </a:prstGeom>
            <a:noFill/>
            <a:ln w="76200" algn="ctr">
              <a:solidFill>
                <a:srgbClr val="000000"/>
              </a:solidFill>
              <a:miter lim="800000"/>
              <a:headEnd/>
              <a:tailEnd/>
            </a:ln>
          </p:spPr>
        </p:pic>
        <p:pic>
          <p:nvPicPr>
            <p:cNvPr id="36873" name="Picture 5" descr="26_CONCURSUL PROFESIONAL - FAZA NATIONALA"/>
            <p:cNvPicPr>
              <a:picLocks noChangeAspect="1" noChangeArrowheads="1"/>
            </p:cNvPicPr>
            <p:nvPr/>
          </p:nvPicPr>
          <p:blipFill>
            <a:blip r:embed="rId4">
              <a:lum bright="20000"/>
            </a:blip>
            <a:srcRect/>
            <a:stretch>
              <a:fillRect/>
            </a:stretch>
          </p:blipFill>
          <p:spPr bwMode="auto">
            <a:xfrm>
              <a:off x="2633703" y="387660"/>
              <a:ext cx="2149305" cy="1215956"/>
            </a:xfrm>
            <a:prstGeom prst="rect">
              <a:avLst/>
            </a:prstGeom>
            <a:noFill/>
            <a:ln w="76200" algn="ctr">
              <a:solidFill>
                <a:srgbClr val="000000"/>
              </a:solidFill>
              <a:miter lim="800000"/>
              <a:headEnd/>
              <a:tailEnd/>
            </a:ln>
          </p:spPr>
        </p:pic>
        <p:pic>
          <p:nvPicPr>
            <p:cNvPr id="36874" name="Picture 6" descr="019_Practica"/>
            <p:cNvPicPr>
              <a:picLocks noChangeAspect="1" noChangeArrowheads="1"/>
            </p:cNvPicPr>
            <p:nvPr/>
          </p:nvPicPr>
          <p:blipFill>
            <a:blip r:embed="rId5">
              <a:lum bright="20000"/>
            </a:blip>
            <a:srcRect/>
            <a:stretch>
              <a:fillRect/>
            </a:stretch>
          </p:blipFill>
          <p:spPr bwMode="auto">
            <a:xfrm>
              <a:off x="4825955" y="368173"/>
              <a:ext cx="2102455" cy="1235442"/>
            </a:xfrm>
            <a:prstGeom prst="rect">
              <a:avLst/>
            </a:prstGeom>
            <a:noFill/>
            <a:ln w="76200" algn="ctr">
              <a:solidFill>
                <a:srgbClr val="000000"/>
              </a:solidFill>
              <a:miter lim="800000"/>
              <a:headEnd/>
              <a:tailEnd/>
            </a:ln>
          </p:spPr>
        </p:pic>
        <p:sp>
          <p:nvSpPr>
            <p:cNvPr id="36875" name="Rectangle 7"/>
            <p:cNvSpPr>
              <a:spLocks noChangeArrowheads="1"/>
            </p:cNvSpPr>
            <p:nvPr/>
          </p:nvSpPr>
          <p:spPr bwMode="auto">
            <a:xfrm>
              <a:off x="326274" y="315559"/>
              <a:ext cx="6590423" cy="1327029"/>
            </a:xfrm>
            <a:prstGeom prst="rect">
              <a:avLst/>
            </a:prstGeom>
            <a:noFill/>
            <a:ln w="50800" algn="ctr">
              <a:solidFill>
                <a:srgbClr val="000000"/>
              </a:solidFill>
              <a:miter lim="800000"/>
              <a:headEnd/>
              <a:tailEnd/>
            </a:ln>
          </p:spPr>
          <p:txBody>
            <a:bodyPr lIns="36576" tIns="36576" rIns="36576" bIns="36576"/>
            <a:lstStyle/>
            <a:p>
              <a:endParaRPr lang="en-US" altLang="en-US"/>
            </a:p>
          </p:txBody>
        </p:sp>
        <p:sp>
          <p:nvSpPr>
            <p:cNvPr id="36876" name="Rectangle 8"/>
            <p:cNvSpPr>
              <a:spLocks noChangeArrowheads="1"/>
            </p:cNvSpPr>
            <p:nvPr/>
          </p:nvSpPr>
          <p:spPr bwMode="auto">
            <a:xfrm>
              <a:off x="337987" y="2979360"/>
              <a:ext cx="6522098" cy="1599839"/>
            </a:xfrm>
            <a:prstGeom prst="rect">
              <a:avLst/>
            </a:prstGeom>
            <a:noFill/>
            <a:ln w="50800" algn="ctr">
              <a:solidFill>
                <a:srgbClr val="000000"/>
              </a:solidFill>
              <a:miter lim="800000"/>
              <a:headEnd/>
              <a:tailEnd/>
            </a:ln>
          </p:spPr>
          <p:txBody>
            <a:bodyPr lIns="36576" tIns="36576" rIns="36576" bIns="36576"/>
            <a:lstStyle/>
            <a:p>
              <a:endParaRPr lang="en-US" altLang="en-US"/>
            </a:p>
          </p:txBody>
        </p:sp>
        <p:pic>
          <p:nvPicPr>
            <p:cNvPr id="36877" name="Picture 9" descr="DSC00657"/>
            <p:cNvPicPr>
              <a:picLocks noChangeAspect="1" noChangeArrowheads="1"/>
            </p:cNvPicPr>
            <p:nvPr/>
          </p:nvPicPr>
          <p:blipFill>
            <a:blip r:embed="rId6"/>
            <a:srcRect l="17392" t="14035"/>
            <a:stretch>
              <a:fillRect/>
            </a:stretch>
          </p:blipFill>
          <p:spPr bwMode="auto">
            <a:xfrm>
              <a:off x="351651" y="1679612"/>
              <a:ext cx="2043892" cy="1311440"/>
            </a:xfrm>
            <a:prstGeom prst="rect">
              <a:avLst/>
            </a:prstGeom>
            <a:noFill/>
            <a:ln w="57150" algn="ctr">
              <a:solidFill>
                <a:srgbClr val="000000"/>
              </a:solidFill>
              <a:miter lim="800000"/>
              <a:headEnd/>
              <a:tailEnd/>
            </a:ln>
          </p:spPr>
        </p:pic>
        <p:pic>
          <p:nvPicPr>
            <p:cNvPr id="36878" name="Picture 10" descr="DSC03461"/>
            <p:cNvPicPr>
              <a:picLocks noChangeAspect="1" noChangeArrowheads="1"/>
            </p:cNvPicPr>
            <p:nvPr/>
          </p:nvPicPr>
          <p:blipFill>
            <a:blip r:embed="rId7"/>
            <a:srcRect b="21027"/>
            <a:stretch>
              <a:fillRect/>
            </a:stretch>
          </p:blipFill>
          <p:spPr bwMode="auto">
            <a:xfrm>
              <a:off x="4708827" y="1699099"/>
              <a:ext cx="2241056" cy="1325080"/>
            </a:xfrm>
            <a:prstGeom prst="rect">
              <a:avLst/>
            </a:prstGeom>
            <a:noFill/>
            <a:ln w="57150" algn="ctr">
              <a:solidFill>
                <a:srgbClr val="000000"/>
              </a:solidFill>
              <a:miter lim="800000"/>
              <a:headEnd/>
              <a:tailEnd/>
            </a:ln>
          </p:spPr>
        </p:pic>
        <p:pic>
          <p:nvPicPr>
            <p:cNvPr id="36879" name="Picture 11" descr="prietenie"/>
            <p:cNvPicPr>
              <a:picLocks noChangeAspect="1" noChangeArrowheads="1"/>
            </p:cNvPicPr>
            <p:nvPr/>
          </p:nvPicPr>
          <p:blipFill>
            <a:blip r:embed="rId8" cstate="print"/>
            <a:srcRect t="6667" b="13333"/>
            <a:stretch>
              <a:fillRect/>
            </a:stretch>
          </p:blipFill>
          <p:spPr bwMode="auto">
            <a:xfrm>
              <a:off x="2424824" y="1695201"/>
              <a:ext cx="2213726" cy="1325080"/>
            </a:xfrm>
            <a:prstGeom prst="rect">
              <a:avLst/>
            </a:prstGeom>
            <a:noFill/>
            <a:ln w="57150" algn="ctr">
              <a:solidFill>
                <a:srgbClr val="000000"/>
              </a:solidFill>
              <a:miter lim="800000"/>
              <a:headEnd/>
              <a:tailEnd/>
            </a:ln>
          </p:spPr>
        </p:pic>
        <p:sp>
          <p:nvSpPr>
            <p:cNvPr id="36880" name="Rectangle 12"/>
            <p:cNvSpPr>
              <a:spLocks noChangeArrowheads="1"/>
            </p:cNvSpPr>
            <p:nvPr/>
          </p:nvSpPr>
          <p:spPr bwMode="auto">
            <a:xfrm>
              <a:off x="322370" y="1642588"/>
              <a:ext cx="6627513" cy="1362104"/>
            </a:xfrm>
            <a:prstGeom prst="rect">
              <a:avLst/>
            </a:prstGeom>
            <a:noFill/>
            <a:ln w="50800" algn="ctr">
              <a:solidFill>
                <a:srgbClr val="000000"/>
              </a:solidFill>
              <a:miter lim="800000"/>
              <a:headEnd/>
              <a:tailEnd/>
            </a:ln>
          </p:spPr>
          <p:txBody>
            <a:bodyPr lIns="36576" tIns="36576" rIns="36576" bIns="36576"/>
            <a:lstStyle/>
            <a:p>
              <a:endParaRPr lang="en-US" altLang="en-US"/>
            </a:p>
          </p:txBody>
        </p:sp>
        <p:sp>
          <p:nvSpPr>
            <p:cNvPr id="36881" name="Rectangle 13"/>
            <p:cNvSpPr>
              <a:spLocks noChangeArrowheads="1"/>
            </p:cNvSpPr>
            <p:nvPr/>
          </p:nvSpPr>
          <p:spPr bwMode="auto">
            <a:xfrm>
              <a:off x="351651" y="1589974"/>
              <a:ext cx="6641179" cy="1389386"/>
            </a:xfrm>
            <a:prstGeom prst="rect">
              <a:avLst/>
            </a:prstGeom>
            <a:noFill/>
            <a:ln w="50800" algn="ctr">
              <a:solidFill>
                <a:srgbClr val="000000"/>
              </a:solidFill>
              <a:miter lim="800000"/>
              <a:headEnd/>
              <a:tailEnd/>
            </a:ln>
          </p:spPr>
          <p:txBody>
            <a:bodyPr lIns="36576" tIns="36576" rIns="36576" bIns="36576"/>
            <a:lstStyle/>
            <a:p>
              <a:endParaRPr lang="en-US" altLang="en-US"/>
            </a:p>
          </p:txBody>
        </p:sp>
        <p:grpSp>
          <p:nvGrpSpPr>
            <p:cNvPr id="36882" name="Group 14"/>
            <p:cNvGrpSpPr>
              <a:grpSpLocks/>
            </p:cNvGrpSpPr>
            <p:nvPr/>
          </p:nvGrpSpPr>
          <p:grpSpPr bwMode="auto">
            <a:xfrm>
              <a:off x="378981" y="2998847"/>
              <a:ext cx="6553333" cy="1574507"/>
              <a:chOff x="110477764" y="112417532"/>
              <a:chExt cx="5329186" cy="1282743"/>
            </a:xfrm>
          </p:grpSpPr>
          <p:pic>
            <p:nvPicPr>
              <p:cNvPr id="36889" name="Picture 15" descr="DSC00043"/>
              <p:cNvPicPr>
                <a:picLocks noChangeAspect="1" noChangeArrowheads="1"/>
              </p:cNvPicPr>
              <p:nvPr/>
            </p:nvPicPr>
            <p:blipFill>
              <a:blip r:embed="rId9">
                <a:lum bright="20000"/>
              </a:blip>
              <a:srcRect l="6911"/>
              <a:stretch>
                <a:fillRect/>
              </a:stretch>
            </p:blipFill>
            <p:spPr bwMode="auto">
              <a:xfrm>
                <a:off x="110477764" y="112417532"/>
                <a:ext cx="2711054" cy="1282743"/>
              </a:xfrm>
              <a:prstGeom prst="rect">
                <a:avLst/>
              </a:prstGeom>
              <a:noFill/>
              <a:ln w="76200" algn="ctr">
                <a:solidFill>
                  <a:srgbClr val="000000"/>
                </a:solidFill>
                <a:miter lim="800000"/>
                <a:headEnd/>
                <a:tailEnd/>
              </a:ln>
            </p:spPr>
          </p:pic>
          <p:pic>
            <p:nvPicPr>
              <p:cNvPr id="36890" name="Picture 16" descr="DSC00018"/>
              <p:cNvPicPr>
                <a:picLocks noChangeAspect="1" noChangeArrowheads="1"/>
              </p:cNvPicPr>
              <p:nvPr/>
            </p:nvPicPr>
            <p:blipFill>
              <a:blip r:embed="rId10"/>
              <a:srcRect/>
              <a:stretch>
                <a:fillRect/>
              </a:stretch>
            </p:blipFill>
            <p:spPr bwMode="auto">
              <a:xfrm>
                <a:off x="113267864" y="112417532"/>
                <a:ext cx="2539086" cy="1279321"/>
              </a:xfrm>
              <a:prstGeom prst="rect">
                <a:avLst/>
              </a:prstGeom>
              <a:noFill/>
              <a:ln w="76200" algn="ctr">
                <a:solidFill>
                  <a:srgbClr val="000000"/>
                </a:solidFill>
                <a:miter lim="800000"/>
                <a:headEnd/>
                <a:tailEnd/>
              </a:ln>
            </p:spPr>
          </p:pic>
          <p:pic>
            <p:nvPicPr>
              <p:cNvPr id="36891" name="Picture 17" descr="IMG_0742"/>
              <p:cNvPicPr>
                <a:picLocks noChangeAspect="1" noChangeArrowheads="1"/>
              </p:cNvPicPr>
              <p:nvPr/>
            </p:nvPicPr>
            <p:blipFill>
              <a:blip r:embed="rId11"/>
              <a:srcRect r="17949"/>
              <a:stretch>
                <a:fillRect/>
              </a:stretch>
            </p:blipFill>
            <p:spPr bwMode="auto">
              <a:xfrm>
                <a:off x="112170612" y="112455097"/>
                <a:ext cx="1476000" cy="1199250"/>
              </a:xfrm>
              <a:prstGeom prst="rect">
                <a:avLst/>
              </a:prstGeom>
              <a:noFill/>
              <a:ln w="57150" algn="ctr">
                <a:solidFill>
                  <a:srgbClr val="000000"/>
                </a:solidFill>
                <a:miter lim="800000"/>
                <a:headEnd/>
                <a:tailEnd/>
              </a:ln>
            </p:spPr>
          </p:pic>
        </p:grpSp>
        <p:pic>
          <p:nvPicPr>
            <p:cNvPr id="36883" name="Picture 18" descr="IMG_0747"/>
            <p:cNvPicPr>
              <a:picLocks noChangeAspect="1" noChangeArrowheads="1"/>
            </p:cNvPicPr>
            <p:nvPr/>
          </p:nvPicPr>
          <p:blipFill>
            <a:blip r:embed="rId12"/>
            <a:srcRect b="13148"/>
            <a:stretch>
              <a:fillRect/>
            </a:stretch>
          </p:blipFill>
          <p:spPr bwMode="auto">
            <a:xfrm>
              <a:off x="2538048" y="350635"/>
              <a:ext cx="2192253" cy="1214008"/>
            </a:xfrm>
            <a:prstGeom prst="rect">
              <a:avLst/>
            </a:prstGeom>
            <a:noFill/>
            <a:ln w="3175" algn="ctr">
              <a:solidFill>
                <a:srgbClr val="000000"/>
              </a:solidFill>
              <a:miter lim="800000"/>
              <a:headEnd/>
              <a:tailEnd/>
            </a:ln>
          </p:spPr>
        </p:pic>
        <p:pic>
          <p:nvPicPr>
            <p:cNvPr id="36884" name="Picture 19" descr="27_CONCURSUL PROFESIONAL - FAZA NATIONALA"/>
            <p:cNvPicPr>
              <a:picLocks noChangeAspect="1" noChangeArrowheads="1"/>
            </p:cNvPicPr>
            <p:nvPr/>
          </p:nvPicPr>
          <p:blipFill>
            <a:blip r:embed="rId13" cstate="print"/>
            <a:srcRect/>
            <a:stretch>
              <a:fillRect/>
            </a:stretch>
          </p:blipFill>
          <p:spPr bwMode="auto">
            <a:xfrm>
              <a:off x="339940" y="4647402"/>
              <a:ext cx="2475313" cy="1623223"/>
            </a:xfrm>
            <a:prstGeom prst="rect">
              <a:avLst/>
            </a:prstGeom>
            <a:noFill/>
            <a:ln w="25400" algn="ctr">
              <a:noFill/>
              <a:miter lim="800000"/>
              <a:headEnd/>
              <a:tailEnd/>
            </a:ln>
          </p:spPr>
        </p:pic>
        <p:pic>
          <p:nvPicPr>
            <p:cNvPr id="36885" name="Picture 20" descr="DSC03343"/>
            <p:cNvPicPr>
              <a:picLocks noChangeAspect="1" noChangeArrowheads="1"/>
            </p:cNvPicPr>
            <p:nvPr/>
          </p:nvPicPr>
          <p:blipFill>
            <a:blip r:embed="rId14"/>
            <a:srcRect/>
            <a:stretch>
              <a:fillRect/>
            </a:stretch>
          </p:blipFill>
          <p:spPr bwMode="auto">
            <a:xfrm>
              <a:off x="2711789" y="4649350"/>
              <a:ext cx="2379659" cy="1615429"/>
            </a:xfrm>
            <a:prstGeom prst="rect">
              <a:avLst/>
            </a:prstGeom>
            <a:noFill/>
            <a:ln w="25400" algn="ctr">
              <a:noFill/>
              <a:miter lim="800000"/>
              <a:headEnd/>
              <a:tailEnd/>
            </a:ln>
          </p:spPr>
        </p:pic>
        <p:pic>
          <p:nvPicPr>
            <p:cNvPr id="36886" name="Picture 21" descr="DSCN0924"/>
            <p:cNvPicPr>
              <a:picLocks noChangeAspect="1" noChangeArrowheads="1"/>
            </p:cNvPicPr>
            <p:nvPr/>
          </p:nvPicPr>
          <p:blipFill>
            <a:blip r:embed="rId15"/>
            <a:srcRect/>
            <a:stretch>
              <a:fillRect/>
            </a:stretch>
          </p:blipFill>
          <p:spPr bwMode="auto">
            <a:xfrm>
              <a:off x="5091447" y="4627916"/>
              <a:ext cx="1918953" cy="1625172"/>
            </a:xfrm>
            <a:prstGeom prst="rect">
              <a:avLst/>
            </a:prstGeom>
            <a:noFill/>
            <a:ln w="25400" algn="ctr">
              <a:noFill/>
              <a:miter lim="800000"/>
              <a:headEnd/>
              <a:tailEnd/>
            </a:ln>
          </p:spPr>
        </p:pic>
        <p:sp>
          <p:nvSpPr>
            <p:cNvPr id="36887" name="Rectangle 22"/>
            <p:cNvSpPr>
              <a:spLocks noChangeArrowheads="1"/>
            </p:cNvSpPr>
            <p:nvPr/>
          </p:nvSpPr>
          <p:spPr bwMode="auto">
            <a:xfrm>
              <a:off x="342900" y="4598686"/>
              <a:ext cx="6649930" cy="1656350"/>
            </a:xfrm>
            <a:prstGeom prst="rect">
              <a:avLst/>
            </a:prstGeom>
            <a:noFill/>
            <a:ln w="50800" algn="ctr">
              <a:solidFill>
                <a:srgbClr val="000000"/>
              </a:solidFill>
              <a:miter lim="800000"/>
              <a:headEnd/>
              <a:tailEnd/>
            </a:ln>
          </p:spPr>
          <p:txBody>
            <a:bodyPr lIns="36576" tIns="36576" rIns="36576" bIns="36576"/>
            <a:lstStyle/>
            <a:p>
              <a:r>
                <a:rPr lang="en-US" altLang="en-US" sz="900">
                  <a:solidFill>
                    <a:srgbClr val="000000"/>
                  </a:solidFill>
                  <a:latin typeface="Franklin Gothic Book" pitchFamily="34" charset="0"/>
                </a:rPr>
                <a:t>                  </a:t>
              </a:r>
              <a:endParaRPr lang="en-US" altLang="en-US"/>
            </a:p>
          </p:txBody>
        </p:sp>
        <p:sp>
          <p:nvSpPr>
            <p:cNvPr id="36888" name="Rectangle 23"/>
            <p:cNvSpPr>
              <a:spLocks noChangeArrowheads="1"/>
            </p:cNvSpPr>
            <p:nvPr/>
          </p:nvSpPr>
          <p:spPr bwMode="auto">
            <a:xfrm>
              <a:off x="2737166" y="4627916"/>
              <a:ext cx="2379659" cy="1590096"/>
            </a:xfrm>
            <a:prstGeom prst="rect">
              <a:avLst/>
            </a:prstGeom>
            <a:noFill/>
            <a:ln w="50800" algn="ctr">
              <a:solidFill>
                <a:srgbClr val="000000"/>
              </a:solidFill>
              <a:miter lim="800000"/>
              <a:headEnd/>
              <a:tailEnd/>
            </a:ln>
          </p:spPr>
          <p:txBody>
            <a:bodyPr lIns="36576" tIns="36576" rIns="36576" bIns="36576"/>
            <a:lstStyle/>
            <a:p>
              <a:r>
                <a:rPr lang="en-US" altLang="en-US" sz="900">
                  <a:solidFill>
                    <a:srgbClr val="000000"/>
                  </a:solidFill>
                  <a:latin typeface="Franklin Gothic Book" pitchFamily="34" charset="0"/>
                </a:rPr>
                <a:t>                  </a:t>
              </a:r>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57200" y="274638"/>
            <a:ext cx="8229600" cy="1143000"/>
          </a:xfrm>
          <a:prstGeom prst="rect">
            <a:avLst/>
          </a:prstGeom>
          <a:noFill/>
          <a:ln w="9525">
            <a:noFill/>
            <a:miter lim="800000"/>
            <a:headEnd/>
            <a:tailEnd/>
          </a:ln>
        </p:spPr>
        <p:txBody>
          <a:bodyPr lIns="91378" tIns="45691" rIns="91378" bIns="45691" anchor="ctr"/>
          <a:lstStyle/>
          <a:p>
            <a:pPr algn="ctr" defTabSz="912813"/>
            <a:endParaRPr lang="ro-RO" altLang="en-US" sz="2700" b="1" i="1">
              <a:solidFill>
                <a:srgbClr val="990000"/>
              </a:solidFill>
              <a:latin typeface="Times New Roman" pitchFamily="18" charset="0"/>
            </a:endParaRPr>
          </a:p>
        </p:txBody>
      </p:sp>
      <p:sp>
        <p:nvSpPr>
          <p:cNvPr id="37891" name="Rectangle 3"/>
          <p:cNvSpPr>
            <a:spLocks noChangeArrowheads="1"/>
          </p:cNvSpPr>
          <p:nvPr/>
        </p:nvSpPr>
        <p:spPr bwMode="auto">
          <a:xfrm>
            <a:off x="938213" y="457200"/>
            <a:ext cx="7502525" cy="938213"/>
          </a:xfrm>
          <a:prstGeom prst="rect">
            <a:avLst/>
          </a:prstGeom>
          <a:noFill/>
          <a:ln w="9525">
            <a:noFill/>
            <a:miter lim="800000"/>
            <a:headEnd/>
            <a:tailEnd/>
          </a:ln>
        </p:spPr>
        <p:txBody>
          <a:bodyPr lIns="139070" tIns="69536" rIns="139070" bIns="69536">
            <a:spAutoFit/>
          </a:bodyPr>
          <a:lstStyle/>
          <a:p>
            <a:pPr defTabSz="1390650">
              <a:buFont typeface="Wingdings" pitchFamily="2" charset="2"/>
              <a:buNone/>
            </a:pPr>
            <a:endParaRPr lang="en-US" altLang="en-US" sz="2700" b="1">
              <a:solidFill>
                <a:srgbClr val="990000"/>
              </a:solidFill>
              <a:latin typeface="TimesR" pitchFamily="18" charset="0"/>
            </a:endParaRPr>
          </a:p>
          <a:p>
            <a:pPr marL="695325" lvl="1" defTabSz="1390650">
              <a:buFont typeface="Wingdings" pitchFamily="2" charset="2"/>
              <a:buNone/>
            </a:pPr>
            <a:endParaRPr lang="en-US" altLang="en-US" sz="2600" b="1">
              <a:solidFill>
                <a:srgbClr val="990000"/>
              </a:solidFill>
              <a:latin typeface="TimesR" pitchFamily="18" charset="0"/>
            </a:endParaRPr>
          </a:p>
        </p:txBody>
      </p:sp>
      <p:sp>
        <p:nvSpPr>
          <p:cNvPr id="37892" name="Rectangle 5"/>
          <p:cNvSpPr>
            <a:spLocks noChangeArrowheads="1"/>
          </p:cNvSpPr>
          <p:nvPr/>
        </p:nvSpPr>
        <p:spPr bwMode="auto">
          <a:xfrm>
            <a:off x="0" y="0"/>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en-US" altLang="en-US"/>
          </a:p>
        </p:txBody>
      </p:sp>
      <p:sp>
        <p:nvSpPr>
          <p:cNvPr id="2" name="Rectangle 1">
            <a:extLst>
              <a:ext uri="{FF2B5EF4-FFF2-40B4-BE49-F238E27FC236}"/>
            </a:extLst>
          </p:cNvPr>
          <p:cNvSpPr/>
          <p:nvPr/>
        </p:nvSpPr>
        <p:spPr>
          <a:xfrm>
            <a:off x="304800" y="117475"/>
            <a:ext cx="8534400" cy="6740525"/>
          </a:xfrm>
          <a:prstGeom prst="rect">
            <a:avLst/>
          </a:prstGeom>
        </p:spPr>
        <p:txBody>
          <a:bodyPr>
            <a:spAutoFit/>
          </a:bodyPr>
          <a:lstStyle/>
          <a:p>
            <a:pPr algn="ctr">
              <a:spcBef>
                <a:spcPts val="0"/>
              </a:spcBef>
              <a:spcAft>
                <a:spcPts val="0"/>
              </a:spcAft>
              <a:defRPr/>
            </a:pPr>
            <a:r>
              <a:rPr lang="en-US" b="1" cap="all" spc="-100" dirty="0">
                <a:latin typeface="Arial" panose="020B0604020202020204" pitchFamily="34" charset="0"/>
                <a:ea typeface="Times New Roman" panose="02020603050405020304" pitchFamily="18" charset="0"/>
              </a:rPr>
              <a:t>European  projects  carried  on  by  our  school</a:t>
            </a:r>
            <a:endParaRPr lang="ro-RO" b="1" cap="all" spc="-100" dirty="0">
              <a:latin typeface="Arial" panose="020B0604020202020204" pitchFamily="34" charset="0"/>
              <a:ea typeface="Times New Roman" panose="02020603050405020304" pitchFamily="18" charset="0"/>
            </a:endParaRPr>
          </a:p>
          <a:p>
            <a:pPr algn="ctr">
              <a:spcBef>
                <a:spcPts val="0"/>
              </a:spcBef>
              <a:spcAft>
                <a:spcPts val="0"/>
              </a:spcAft>
              <a:defRPr/>
            </a:pPr>
            <a:endParaRPr lang="en-US" sz="14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b="1" spc="-100" dirty="0">
                <a:solidFill>
                  <a:srgbClr val="C00000"/>
                </a:solidFill>
                <a:latin typeface="Arial" panose="020B0604020202020204" pitchFamily="34" charset="0"/>
                <a:ea typeface="Times New Roman" panose="02020603050405020304" pitchFamily="18" charset="0"/>
              </a:rPr>
              <a:t>PHARE-TVET - PHARE  RO. 0108.01, PHARE RO. 0108.03   </a:t>
            </a:r>
            <a:endParaRPr lang="en-US" sz="1500" b="1" dirty="0">
              <a:solidFill>
                <a:srgbClr val="C000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fr-FR" sz="1500" spc="-80" dirty="0">
                <a:latin typeface="Arial" panose="020B0604020202020204" pitchFamily="34" charset="0"/>
                <a:ea typeface="Times New Roman" panose="02020603050405020304" pitchFamily="18" charset="0"/>
              </a:rPr>
              <a:t>LINGUISTIC PROJECT </a:t>
            </a:r>
            <a:r>
              <a:rPr lang="fr-FR" sz="1500" b="1" spc="-80" dirty="0">
                <a:solidFill>
                  <a:srgbClr val="C00000"/>
                </a:solidFill>
                <a:latin typeface="Arial" panose="020B0604020202020204" pitchFamily="34" charset="0"/>
                <a:ea typeface="Times New Roman" panose="02020603050405020304" pitchFamily="18" charset="0"/>
              </a:rPr>
              <a:t>– “Architecture du paysage – projection dans l’art </a:t>
            </a:r>
            <a:r>
              <a:rPr lang="fr-FR" sz="1500" b="1" spc="-80" dirty="0" err="1">
                <a:solidFill>
                  <a:srgbClr val="C00000"/>
                </a:solidFill>
                <a:latin typeface="Arial" panose="020B0604020202020204" pitchFamily="34" charset="0"/>
                <a:ea typeface="Times New Roman" panose="02020603050405020304" pitchFamily="18" charset="0"/>
              </a:rPr>
              <a:t>francais</a:t>
            </a:r>
            <a:r>
              <a:rPr lang="fr-FR" sz="1500" b="1" spc="-80" dirty="0">
                <a:solidFill>
                  <a:srgbClr val="C00000"/>
                </a:solidFill>
                <a:latin typeface="Arial" panose="020B0604020202020204" pitchFamily="34" charset="0"/>
                <a:ea typeface="Times New Roman" panose="02020603050405020304" pitchFamily="18" charset="0"/>
              </a:rPr>
              <a:t> des espaces verts” (</a:t>
            </a:r>
            <a:r>
              <a:rPr lang="fr-FR" sz="1500" spc="-80" dirty="0">
                <a:latin typeface="Arial" panose="020B0604020202020204" pitchFamily="34" charset="0"/>
                <a:ea typeface="Times New Roman" panose="02020603050405020304" pitchFamily="18" charset="0"/>
              </a:rPr>
              <a:t>2003-2004)</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a:latin typeface="Arial" panose="020B0604020202020204" pitchFamily="34" charset="0"/>
                <a:ea typeface="Times New Roman" panose="02020603050405020304" pitchFamily="18" charset="0"/>
              </a:rPr>
              <a:t>PHARE PROJECT FOR HUMAN RESOURCES  DEVELOPMENT </a:t>
            </a:r>
            <a:r>
              <a:rPr lang="ro-RO" sz="1500" spc="-80" dirty="0">
                <a:solidFill>
                  <a:srgbClr val="C00000"/>
                </a:solidFill>
                <a:latin typeface="Arial" panose="020B0604020202020204" pitchFamily="34" charset="0"/>
                <a:ea typeface="Times New Roman" panose="02020603050405020304" pitchFamily="18" charset="0"/>
              </a:rPr>
              <a:t>– </a:t>
            </a:r>
            <a:r>
              <a:rPr lang="ro-RO" sz="1500" b="1" spc="-80" dirty="0">
                <a:solidFill>
                  <a:srgbClr val="C00000"/>
                </a:solidFill>
                <a:latin typeface="Arial" panose="020B0604020202020204" pitchFamily="34" charset="0"/>
                <a:ea typeface="Times New Roman" panose="02020603050405020304" pitchFamily="18" charset="0"/>
              </a:rPr>
              <a:t>“</a:t>
            </a:r>
            <a:r>
              <a:rPr lang="ro-RO" sz="1500" b="1" spc="-80" dirty="0" err="1">
                <a:solidFill>
                  <a:srgbClr val="C00000"/>
                </a:solidFill>
                <a:latin typeface="Arial" panose="020B0604020202020204" pitchFamily="34" charset="0"/>
                <a:ea typeface="Times New Roman" panose="02020603050405020304" pitchFamily="18" charset="0"/>
              </a:rPr>
              <a:t>Promoting</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the</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antrepreneurism</a:t>
            </a:r>
            <a:r>
              <a:rPr lang="ro-RO" sz="1500" b="1" spc="-80" dirty="0">
                <a:solidFill>
                  <a:srgbClr val="C00000"/>
                </a:solidFill>
                <a:latin typeface="Arial" panose="020B0604020202020204" pitchFamily="34" charset="0"/>
                <a:ea typeface="Times New Roman" panose="02020603050405020304" pitchFamily="18" charset="0"/>
              </a:rPr>
              <a:t> for </a:t>
            </a:r>
            <a:r>
              <a:rPr lang="ro-RO" sz="1500" b="1" spc="-80" dirty="0" err="1">
                <a:solidFill>
                  <a:srgbClr val="C00000"/>
                </a:solidFill>
                <a:latin typeface="Arial" panose="020B0604020202020204" pitchFamily="34" charset="0"/>
                <a:ea typeface="Times New Roman" panose="02020603050405020304" pitchFamily="18" charset="0"/>
              </a:rPr>
              <a:t>creating</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new</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workplaces</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(2004-2005) PHARE PROJECT FOR HUMAN RESOURCES  DEVELOPMENT- </a:t>
            </a:r>
            <a:r>
              <a:rPr lang="ro-RO" sz="1500" b="1" spc="-80" dirty="0">
                <a:solidFill>
                  <a:srgbClr val="C00000"/>
                </a:solidFill>
                <a:latin typeface="Arial" panose="020B0604020202020204" pitchFamily="34" charset="0"/>
                <a:ea typeface="Times New Roman" panose="02020603050405020304" pitchFamily="18" charset="0"/>
              </a:rPr>
              <a:t>“The Training of 78 </a:t>
            </a:r>
            <a:r>
              <a:rPr lang="ro-RO" sz="1500" b="1" spc="-80" dirty="0" err="1">
                <a:solidFill>
                  <a:srgbClr val="C00000"/>
                </a:solidFill>
                <a:latin typeface="Arial" panose="020B0604020202020204" pitchFamily="34" charset="0"/>
                <a:ea typeface="Times New Roman" panose="02020603050405020304" pitchFamily="18" charset="0"/>
              </a:rPr>
              <a:t>unemployed</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perrsons</a:t>
            </a:r>
            <a:r>
              <a:rPr lang="ro-RO" sz="1500" b="1" spc="-80" dirty="0">
                <a:solidFill>
                  <a:srgbClr val="C00000"/>
                </a:solidFill>
                <a:latin typeface="Arial" panose="020B0604020202020204" pitchFamily="34" charset="0"/>
                <a:ea typeface="Times New Roman" panose="02020603050405020304" pitchFamily="18" charset="0"/>
              </a:rPr>
              <a:t>  at </a:t>
            </a:r>
            <a:r>
              <a:rPr lang="ro-RO" sz="1500" b="1" spc="-80" dirty="0" err="1">
                <a:solidFill>
                  <a:srgbClr val="C00000"/>
                </a:solidFill>
                <a:latin typeface="Arial" panose="020B0604020202020204" pitchFamily="34" charset="0"/>
                <a:ea typeface="Times New Roman" panose="02020603050405020304" pitchFamily="18" charset="0"/>
              </a:rPr>
              <a:t>the</a:t>
            </a:r>
            <a:r>
              <a:rPr lang="ro-RO" sz="1500" b="1" spc="-80" dirty="0">
                <a:solidFill>
                  <a:srgbClr val="C00000"/>
                </a:solidFill>
                <a:latin typeface="Arial" panose="020B0604020202020204" pitchFamily="34" charset="0"/>
                <a:ea typeface="Times New Roman" panose="02020603050405020304" pitchFamily="18" charset="0"/>
              </a:rPr>
              <a:t> job of </a:t>
            </a:r>
            <a:r>
              <a:rPr lang="ro-RO" sz="1500" b="1" spc="-80" dirty="0" err="1">
                <a:solidFill>
                  <a:srgbClr val="C00000"/>
                </a:solidFill>
                <a:latin typeface="Arial" panose="020B0604020202020204" pitchFamily="34" charset="0"/>
                <a:ea typeface="Times New Roman" panose="02020603050405020304" pitchFamily="18" charset="0"/>
              </a:rPr>
              <a:t>Commercial</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worker</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2005-2006)</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fr-FR" sz="1500" spc="-80" dirty="0">
                <a:latin typeface="Arial" panose="020B0604020202020204" pitchFamily="34" charset="0"/>
                <a:ea typeface="Times New Roman" panose="02020603050405020304" pitchFamily="18" charset="0"/>
              </a:rPr>
              <a:t>SOCRATES LINGUISTIC PROJECT – </a:t>
            </a:r>
            <a:r>
              <a:rPr lang="fr-FR" sz="1500" b="1" spc="-80" dirty="0">
                <a:solidFill>
                  <a:srgbClr val="C00000"/>
                </a:solidFill>
                <a:latin typeface="Arial" panose="020B0604020202020204" pitchFamily="34" charset="0"/>
                <a:ea typeface="Times New Roman" panose="02020603050405020304" pitchFamily="18" charset="0"/>
              </a:rPr>
              <a:t>“Conservation des </a:t>
            </a:r>
            <a:r>
              <a:rPr lang="fr-FR" sz="1500" b="1" spc="-80" dirty="0" err="1">
                <a:solidFill>
                  <a:srgbClr val="C00000"/>
                </a:solidFill>
                <a:latin typeface="Arial" panose="020B0604020202020204" pitchFamily="34" charset="0"/>
                <a:ea typeface="Times New Roman" panose="02020603050405020304" pitchFamily="18" charset="0"/>
              </a:rPr>
              <a:t>Especes</a:t>
            </a:r>
            <a:r>
              <a:rPr lang="fr-FR" sz="1500" b="1" spc="-80" dirty="0">
                <a:solidFill>
                  <a:srgbClr val="C00000"/>
                </a:solidFill>
                <a:latin typeface="Arial" panose="020B0604020202020204" pitchFamily="34" charset="0"/>
                <a:ea typeface="Times New Roman" panose="02020603050405020304" pitchFamily="18" charset="0"/>
              </a:rPr>
              <a:t> Essentielles des </a:t>
            </a:r>
            <a:r>
              <a:rPr lang="fr-FR" sz="1500" b="1" spc="-80" dirty="0" err="1">
                <a:solidFill>
                  <a:srgbClr val="C00000"/>
                </a:solidFill>
                <a:latin typeface="Arial" panose="020B0604020202020204" pitchFamily="34" charset="0"/>
                <a:ea typeface="Times New Roman" panose="02020603050405020304" pitchFamily="18" charset="0"/>
              </a:rPr>
              <a:t>Ecosystemes</a:t>
            </a:r>
            <a:r>
              <a:rPr lang="fr-FR" sz="1500" b="1" spc="-80" dirty="0">
                <a:solidFill>
                  <a:srgbClr val="C00000"/>
                </a:solidFill>
                <a:latin typeface="Arial" panose="020B0604020202020204" pitchFamily="34" charset="0"/>
                <a:ea typeface="Times New Roman" panose="02020603050405020304" pitchFamily="18" charset="0"/>
              </a:rPr>
              <a:t> dans les </a:t>
            </a:r>
            <a:r>
              <a:rPr lang="fr-FR" sz="1500" b="1" spc="-80" dirty="0" err="1">
                <a:solidFill>
                  <a:srgbClr val="C00000"/>
                </a:solidFill>
                <a:latin typeface="Arial" panose="020B0604020202020204" pitchFamily="34" charset="0"/>
                <a:ea typeface="Times New Roman" panose="02020603050405020304" pitchFamily="18" charset="0"/>
              </a:rPr>
              <a:t>Reserves</a:t>
            </a:r>
            <a:r>
              <a:rPr lang="fr-FR" sz="1500" b="1" spc="-80" dirty="0">
                <a:solidFill>
                  <a:srgbClr val="C00000"/>
                </a:solidFill>
                <a:latin typeface="Arial" panose="020B0604020202020204" pitchFamily="34" charset="0"/>
                <a:ea typeface="Times New Roman" panose="02020603050405020304" pitchFamily="18" charset="0"/>
              </a:rPr>
              <a:t> Naturelles” </a:t>
            </a:r>
            <a:r>
              <a:rPr lang="fr-FR" sz="1500" spc="-80" dirty="0">
                <a:latin typeface="Arial" panose="020B0604020202020204" pitchFamily="34" charset="0"/>
                <a:ea typeface="Times New Roman" panose="02020603050405020304" pitchFamily="18" charset="0"/>
              </a:rPr>
              <a:t>(2006-2007)</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a:latin typeface="Arial" panose="020B0604020202020204" pitchFamily="34" charset="0"/>
                <a:ea typeface="Times New Roman" panose="02020603050405020304" pitchFamily="18" charset="0"/>
              </a:rPr>
              <a:t>SOCRATES PROJECT FOR SCHOOL DEVELOPMENT – </a:t>
            </a:r>
            <a:r>
              <a:rPr lang="ro-RO" sz="1500" b="1" spc="-80" dirty="0">
                <a:solidFill>
                  <a:srgbClr val="C00000"/>
                </a:solidFill>
                <a:latin typeface="Arial" panose="020B0604020202020204" pitchFamily="34" charset="0"/>
                <a:ea typeface="Times New Roman" panose="02020603050405020304" pitchFamily="18" charset="0"/>
              </a:rPr>
              <a:t>“</a:t>
            </a:r>
            <a:r>
              <a:rPr lang="ro-RO" sz="1500" b="1" spc="-80" dirty="0" err="1">
                <a:solidFill>
                  <a:srgbClr val="C00000"/>
                </a:solidFill>
                <a:latin typeface="Arial" panose="020B0604020202020204" pitchFamily="34" charset="0"/>
                <a:ea typeface="Times New Roman" panose="02020603050405020304" pitchFamily="18" charset="0"/>
              </a:rPr>
              <a:t>History</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Societies</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and</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Education</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(2006-2007)</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a:latin typeface="Arial" panose="020B0604020202020204" pitchFamily="34" charset="0"/>
                <a:ea typeface="Times New Roman" panose="02020603050405020304" pitchFamily="18" charset="0"/>
              </a:rPr>
              <a:t>GRANT PROJECT FOR SCHOOL DEVELOPMENT – </a:t>
            </a:r>
            <a:r>
              <a:rPr lang="ro-RO" sz="1500" b="1" spc="-80" dirty="0">
                <a:solidFill>
                  <a:srgbClr val="C00000"/>
                </a:solidFill>
                <a:latin typeface="Arial" panose="020B0604020202020204" pitchFamily="34" charset="0"/>
                <a:ea typeface="Times New Roman" panose="02020603050405020304" pitchFamily="18" charset="0"/>
              </a:rPr>
              <a:t>“Technology </a:t>
            </a:r>
            <a:r>
              <a:rPr lang="ro-RO" sz="1500" b="1" spc="-80" dirty="0" err="1">
                <a:solidFill>
                  <a:srgbClr val="C00000"/>
                </a:solidFill>
                <a:latin typeface="Arial" panose="020B0604020202020204" pitchFamily="34" charset="0"/>
                <a:ea typeface="Times New Roman" panose="02020603050405020304" pitchFamily="18" charset="0"/>
              </a:rPr>
              <a:t>and</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Art</a:t>
            </a:r>
            <a:r>
              <a:rPr lang="ro-RO" sz="1500" b="1" spc="-80" dirty="0">
                <a:solidFill>
                  <a:srgbClr val="C00000"/>
                </a:solidFill>
                <a:latin typeface="Arial" panose="020B0604020202020204" pitchFamily="34" charset="0"/>
                <a:ea typeface="Times New Roman" panose="02020603050405020304" pitchFamily="18" charset="0"/>
              </a:rPr>
              <a:t> for a </a:t>
            </a:r>
            <a:r>
              <a:rPr lang="ro-RO" sz="1500" b="1" spc="-80" dirty="0" err="1">
                <a:solidFill>
                  <a:srgbClr val="C00000"/>
                </a:solidFill>
                <a:latin typeface="Arial" panose="020B0604020202020204" pitchFamily="34" charset="0"/>
                <a:ea typeface="Times New Roman" panose="02020603050405020304" pitchFamily="18" charset="0"/>
              </a:rPr>
              <a:t>Friendly</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Scool</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through</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Extracurricular</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Activities</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(2007-2008)</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err="1">
                <a:latin typeface="Arial" panose="020B0604020202020204" pitchFamily="34" charset="0"/>
                <a:ea typeface="Times New Roman" panose="02020603050405020304" pitchFamily="18" charset="0"/>
              </a:rPr>
              <a:t>Three</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titles</a:t>
            </a:r>
            <a:r>
              <a:rPr lang="ro-RO" sz="1500" spc="-80" dirty="0">
                <a:latin typeface="Arial" panose="020B0604020202020204" pitchFamily="34" charset="0"/>
                <a:ea typeface="Times New Roman" panose="02020603050405020304" pitchFamily="18" charset="0"/>
              </a:rPr>
              <a:t> of  </a:t>
            </a:r>
            <a:r>
              <a:rPr lang="ro-RO" sz="1500" b="1" spc="-80" dirty="0">
                <a:solidFill>
                  <a:srgbClr val="C00000"/>
                </a:solidFill>
                <a:latin typeface="Arial" panose="020B0604020202020204" pitchFamily="34" charset="0"/>
                <a:ea typeface="Times New Roman" panose="02020603050405020304" pitchFamily="18" charset="0"/>
              </a:rPr>
              <a:t>“EUROPEAN SCHOOL“ - </a:t>
            </a:r>
            <a:r>
              <a:rPr lang="ro-RO" sz="1500" spc="-80" dirty="0">
                <a:latin typeface="Arial" panose="020B0604020202020204" pitchFamily="34" charset="0"/>
                <a:ea typeface="Times New Roman" panose="02020603050405020304" pitchFamily="18" charset="0"/>
              </a:rPr>
              <a:t>PROJECT – </a:t>
            </a:r>
            <a:r>
              <a:rPr lang="ro-RO" sz="1500" spc="-80" dirty="0" err="1">
                <a:latin typeface="Arial" panose="020B0604020202020204" pitchFamily="34" charset="0"/>
                <a:ea typeface="Times New Roman" panose="02020603050405020304" pitchFamily="18" charset="0"/>
              </a:rPr>
              <a:t>starting</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with</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the</a:t>
            </a:r>
            <a:r>
              <a:rPr lang="ro-RO" sz="1500" spc="-80" dirty="0">
                <a:latin typeface="Arial" panose="020B0604020202020204" pitchFamily="34" charset="0"/>
                <a:ea typeface="Times New Roman" panose="02020603050405020304" pitchFamily="18" charset="0"/>
              </a:rPr>
              <a:t> 2008  </a:t>
            </a:r>
            <a:r>
              <a:rPr lang="ro-RO" sz="1500" spc="-80" dirty="0" err="1">
                <a:latin typeface="Arial" panose="020B0604020202020204" pitchFamily="34" charset="0"/>
                <a:ea typeface="Times New Roman" panose="02020603050405020304" pitchFamily="18" charset="0"/>
              </a:rPr>
              <a:t>edition</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b="1" spc="-80" dirty="0">
                <a:solidFill>
                  <a:srgbClr val="C00000"/>
                </a:solidFill>
                <a:latin typeface="Arial" panose="020B0604020202020204" pitchFamily="34" charset="0"/>
                <a:ea typeface="Times New Roman" panose="02020603050405020304" pitchFamily="18" charset="0"/>
              </a:rPr>
              <a:t>THE 2000+ TEACHER, A TEACHER FOR TOMORROW </a:t>
            </a:r>
            <a:r>
              <a:rPr lang="ro-RO" sz="1500" spc="-80" dirty="0">
                <a:latin typeface="Arial" panose="020B0604020202020204" pitchFamily="34" charset="0"/>
                <a:ea typeface="Times New Roman" panose="02020603050405020304" pitchFamily="18" charset="0"/>
              </a:rPr>
              <a:t>(2008-2009)</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a:latin typeface="Arial" panose="020B0604020202020204" pitchFamily="34" charset="0"/>
                <a:ea typeface="Times New Roman" panose="02020603050405020304" pitchFamily="18" charset="0"/>
              </a:rPr>
              <a:t>COMENIUS PROJECT - BILATERAL PARTNERSHIP – </a:t>
            </a:r>
            <a:r>
              <a:rPr lang="ro-RO" sz="1500" i="1" spc="-80" dirty="0">
                <a:solidFill>
                  <a:srgbClr val="0000FF"/>
                </a:solidFill>
                <a:latin typeface="Arial" panose="020B0604020202020204" pitchFamily="34" charset="0"/>
                <a:ea typeface="Times New Roman" panose="02020603050405020304" pitchFamily="18" charset="0"/>
              </a:rPr>
              <a:t>“</a:t>
            </a:r>
            <a:r>
              <a:rPr lang="ro-RO" sz="1500" b="1" spc="-80" dirty="0" err="1">
                <a:solidFill>
                  <a:srgbClr val="C00000"/>
                </a:solidFill>
                <a:latin typeface="Arial" panose="020B0604020202020204" pitchFamily="34" charset="0"/>
                <a:ea typeface="Times New Roman" panose="02020603050405020304" pitchFamily="18" charset="0"/>
              </a:rPr>
              <a:t>Agricultural</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and</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Environmental</a:t>
            </a:r>
            <a:r>
              <a:rPr lang="ro-RO" sz="1500" b="1" spc="-80" dirty="0">
                <a:solidFill>
                  <a:srgbClr val="C00000"/>
                </a:solidFill>
                <a:latin typeface="Arial" panose="020B0604020202020204" pitchFamily="34" charset="0"/>
                <a:ea typeface="Times New Roman" panose="02020603050405020304" pitchFamily="18" charset="0"/>
              </a:rPr>
              <a:t> English” </a:t>
            </a:r>
            <a:r>
              <a:rPr lang="ro-RO" sz="1500" spc="-80" dirty="0">
                <a:latin typeface="Arial" panose="020B0604020202020204" pitchFamily="34" charset="0"/>
                <a:ea typeface="Times New Roman" panose="02020603050405020304" pitchFamily="18" charset="0"/>
              </a:rPr>
              <a:t>( 2008-2010)</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spc="-80" dirty="0">
                <a:latin typeface="Arial" panose="020B0604020202020204" pitchFamily="34" charset="0"/>
                <a:ea typeface="Times New Roman" panose="02020603050405020304" pitchFamily="18" charset="0"/>
              </a:rPr>
              <a:t>COMENIUS PROJECT MULTILATERAL PARTNERSHIP  - </a:t>
            </a:r>
            <a:r>
              <a:rPr lang="ro-RO" sz="1500" b="1" spc="-80" dirty="0">
                <a:solidFill>
                  <a:srgbClr val="C00000"/>
                </a:solidFill>
                <a:latin typeface="Arial" panose="020B0604020202020204" pitchFamily="34" charset="0"/>
                <a:ea typeface="Times New Roman" panose="02020603050405020304" pitchFamily="18" charset="0"/>
              </a:rPr>
              <a:t>“</a:t>
            </a:r>
            <a:r>
              <a:rPr lang="ro-RO" sz="1500" b="1" spc="-80" dirty="0" err="1">
                <a:solidFill>
                  <a:srgbClr val="C00000"/>
                </a:solidFill>
                <a:latin typeface="Arial" panose="020B0604020202020204" pitchFamily="34" charset="0"/>
                <a:ea typeface="Times New Roman" panose="02020603050405020304" pitchFamily="18" charset="0"/>
              </a:rPr>
              <a:t>Teaching</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and</a:t>
            </a:r>
            <a:r>
              <a:rPr lang="ro-RO" sz="1500" b="1" spc="-80" dirty="0">
                <a:solidFill>
                  <a:srgbClr val="C00000"/>
                </a:solidFill>
                <a:latin typeface="Arial" panose="020B0604020202020204" pitchFamily="34" charset="0"/>
                <a:ea typeface="Times New Roman" panose="02020603050405020304" pitchFamily="18" charset="0"/>
              </a:rPr>
              <a:t> </a:t>
            </a:r>
            <a:r>
              <a:rPr lang="ro-RO" sz="1500" b="1" spc="-80" dirty="0" err="1">
                <a:solidFill>
                  <a:srgbClr val="C00000"/>
                </a:solidFill>
                <a:latin typeface="Arial" panose="020B0604020202020204" pitchFamily="34" charset="0"/>
                <a:ea typeface="Times New Roman" panose="02020603050405020304" pitchFamily="18" charset="0"/>
              </a:rPr>
              <a:t>Learning</a:t>
            </a:r>
            <a:r>
              <a:rPr lang="ro-RO" sz="1500" b="1" spc="-80" dirty="0">
                <a:solidFill>
                  <a:srgbClr val="C00000"/>
                </a:solidFill>
                <a:latin typeface="Arial" panose="020B0604020202020204" pitchFamily="34" charset="0"/>
                <a:ea typeface="Times New Roman" panose="02020603050405020304" pitchFamily="18" charset="0"/>
              </a:rPr>
              <a:t> in Natural </a:t>
            </a:r>
            <a:r>
              <a:rPr lang="ro-RO" sz="1500" b="1" spc="-80" dirty="0" err="1">
                <a:solidFill>
                  <a:srgbClr val="C00000"/>
                </a:solidFill>
                <a:latin typeface="Arial" panose="020B0604020202020204" pitchFamily="34" charset="0"/>
                <a:ea typeface="Times New Roman" panose="02020603050405020304" pitchFamily="18" charset="0"/>
              </a:rPr>
              <a:t>Parks</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(2009-2011)</a:t>
            </a:r>
            <a:endParaRPr lang="en-US" sz="1500" dirty="0">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Blip>
                <a:blip r:embed="rId2"/>
              </a:buBlip>
              <a:tabLst>
                <a:tab pos="107950" algn="l"/>
              </a:tabLst>
              <a:defRPr/>
            </a:pPr>
            <a:r>
              <a:rPr lang="ro-RO" sz="1500" b="1" cap="all" spc="-80" dirty="0" err="1">
                <a:solidFill>
                  <a:srgbClr val="C00000"/>
                </a:solidFill>
                <a:latin typeface="Arial" panose="020B0604020202020204" pitchFamily="34" charset="0"/>
                <a:ea typeface="Times New Roman" panose="02020603050405020304" pitchFamily="18" charset="0"/>
              </a:rPr>
              <a:t>Developing</a:t>
            </a:r>
            <a:r>
              <a:rPr lang="ro-RO" sz="1500" b="1" cap="all" spc="-80" dirty="0">
                <a:solidFill>
                  <a:srgbClr val="C00000"/>
                </a:solidFill>
                <a:latin typeface="Arial" panose="020B0604020202020204" pitchFamily="34" charset="0"/>
                <a:ea typeface="Times New Roman" panose="02020603050405020304" pitchFamily="18" charset="0"/>
              </a:rPr>
              <a:t> Parental </a:t>
            </a:r>
            <a:r>
              <a:rPr lang="ro-RO" sz="1500" b="1" cap="all" spc="-80" dirty="0" err="1">
                <a:solidFill>
                  <a:srgbClr val="C00000"/>
                </a:solidFill>
                <a:latin typeface="Arial" panose="020B0604020202020204" pitchFamily="34" charset="0"/>
                <a:ea typeface="Times New Roman" panose="02020603050405020304" pitchFamily="18" charset="0"/>
              </a:rPr>
              <a:t>Skills</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Grundtvig</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project</a:t>
            </a:r>
            <a:r>
              <a:rPr lang="ro-RO" sz="1500" spc="-80" dirty="0">
                <a:latin typeface="Arial" panose="020B0604020202020204" pitchFamily="34" charset="0"/>
                <a:ea typeface="Times New Roman" panose="02020603050405020304" pitchFamily="18" charset="0"/>
              </a:rPr>
              <a:t>  (2011-2013)</a:t>
            </a:r>
            <a:endParaRPr lang="en-US" sz="1500" dirty="0">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Blip>
                <a:blip r:embed="rId2"/>
              </a:buBlip>
              <a:tabLst>
                <a:tab pos="107950" algn="l"/>
              </a:tabLst>
              <a:defRPr/>
            </a:pPr>
            <a:r>
              <a:rPr lang="ro-RO" sz="1500" b="1" spc="-80" dirty="0">
                <a:solidFill>
                  <a:srgbClr val="C00000"/>
                </a:solidFill>
                <a:latin typeface="Arial" panose="020B0604020202020204" pitchFamily="34" charset="0"/>
                <a:ea typeface="Times New Roman" panose="02020603050405020304" pitchFamily="18" charset="0"/>
              </a:rPr>
              <a:t>MULTIPLE  INTELLIGENCES IN LANGUAGE  LEARNING   </a:t>
            </a:r>
            <a:r>
              <a:rPr lang="ro-RO" sz="1500" spc="-80" dirty="0">
                <a:latin typeface="Arial" panose="020B0604020202020204" pitchFamily="34" charset="0"/>
                <a:ea typeface="Times New Roman" panose="02020603050405020304" pitchFamily="18" charset="0"/>
              </a:rPr>
              <a:t>- Comenius </a:t>
            </a:r>
            <a:r>
              <a:rPr lang="ro-RO" sz="1500" spc="-80" dirty="0" err="1">
                <a:latin typeface="Arial" panose="020B0604020202020204" pitchFamily="34" charset="0"/>
                <a:ea typeface="Times New Roman" panose="02020603050405020304" pitchFamily="18" charset="0"/>
              </a:rPr>
              <a:t>project</a:t>
            </a:r>
            <a:r>
              <a:rPr lang="ro-RO" sz="1500" spc="-80" dirty="0">
                <a:latin typeface="Arial" panose="020B0604020202020204" pitchFamily="34" charset="0"/>
                <a:ea typeface="Times New Roman" panose="02020603050405020304" pitchFamily="18" charset="0"/>
              </a:rPr>
              <a:t> (2011-2013)</a:t>
            </a:r>
            <a:endParaRPr lang="en-US" sz="1500" dirty="0">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Blip>
                <a:blip r:embed="rId2"/>
              </a:buBlip>
              <a:tabLst>
                <a:tab pos="107950" algn="l"/>
              </a:tabLst>
              <a:defRPr/>
            </a:pPr>
            <a:r>
              <a:rPr lang="ro-RO" sz="1500" b="1" cap="all" spc="-80" dirty="0" err="1">
                <a:solidFill>
                  <a:srgbClr val="C00000"/>
                </a:solidFill>
                <a:latin typeface="Arial" panose="020B0604020202020204" pitchFamily="34" charset="0"/>
                <a:ea typeface="Times New Roman" panose="02020603050405020304" pitchFamily="18" charset="0"/>
              </a:rPr>
              <a:t>Bullying</a:t>
            </a:r>
            <a:r>
              <a:rPr lang="ro-RO" sz="1500" b="1" cap="all" spc="-80" dirty="0">
                <a:solidFill>
                  <a:srgbClr val="C00000"/>
                </a:solidFill>
                <a:latin typeface="Arial" panose="020B0604020202020204" pitchFamily="34" charset="0"/>
                <a:ea typeface="Times New Roman" panose="02020603050405020304" pitchFamily="18" charset="0"/>
              </a:rPr>
              <a:t> </a:t>
            </a:r>
            <a:r>
              <a:rPr lang="ro-RO" sz="1500" b="1" cap="all" spc="-80" dirty="0" err="1">
                <a:solidFill>
                  <a:srgbClr val="C00000"/>
                </a:solidFill>
                <a:latin typeface="Arial" panose="020B0604020202020204" pitchFamily="34" charset="0"/>
                <a:ea typeface="Times New Roman" panose="02020603050405020304" pitchFamily="18" charset="0"/>
              </a:rPr>
              <a:t>and</a:t>
            </a:r>
            <a:r>
              <a:rPr lang="ro-RO" sz="1500" b="1" cap="all" spc="-80" dirty="0">
                <a:solidFill>
                  <a:srgbClr val="C00000"/>
                </a:solidFill>
                <a:latin typeface="Arial" panose="020B0604020202020204" pitchFamily="34" charset="0"/>
                <a:ea typeface="Times New Roman" panose="02020603050405020304" pitchFamily="18" charset="0"/>
              </a:rPr>
              <a:t> media </a:t>
            </a:r>
            <a:r>
              <a:rPr lang="ro-RO" sz="1500" b="1" spc="-80" dirty="0">
                <a:solidFill>
                  <a:srgbClr val="C00000"/>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 Comenius </a:t>
            </a:r>
            <a:r>
              <a:rPr lang="ro-RO" sz="1500" spc="-80" dirty="0" err="1">
                <a:latin typeface="Arial" panose="020B0604020202020204" pitchFamily="34" charset="0"/>
                <a:ea typeface="Times New Roman" panose="02020603050405020304" pitchFamily="18" charset="0"/>
              </a:rPr>
              <a:t>project</a:t>
            </a:r>
            <a:r>
              <a:rPr lang="ro-RO" sz="1500" spc="-80" dirty="0">
                <a:latin typeface="Arial" panose="020B0604020202020204" pitchFamily="34" charset="0"/>
                <a:ea typeface="Times New Roman" panose="02020603050405020304" pitchFamily="18" charset="0"/>
              </a:rPr>
              <a:t> (2012-2014)</a:t>
            </a:r>
            <a:endParaRPr lang="ro-RO" sz="1500" spc="-80" dirty="0">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Blip>
                <a:blip r:embed="rId2"/>
              </a:buBlip>
              <a:tabLst>
                <a:tab pos="107950" algn="l"/>
              </a:tabLst>
              <a:defRPr/>
            </a:pPr>
            <a:r>
              <a:rPr lang="ro-RO" sz="1500" b="1" cap="all" spc="-80" dirty="0" err="1">
                <a:solidFill>
                  <a:srgbClr val="C00000"/>
                </a:solidFill>
                <a:latin typeface="Arial" panose="020B0604020202020204" pitchFamily="34" charset="0"/>
                <a:ea typeface="Times New Roman" panose="02020603050405020304" pitchFamily="18" charset="0"/>
              </a:rPr>
              <a:t>Career</a:t>
            </a:r>
            <a:r>
              <a:rPr lang="ro-RO" sz="1500" b="1" cap="all" spc="-80" dirty="0">
                <a:solidFill>
                  <a:srgbClr val="C00000"/>
                </a:solidFill>
                <a:latin typeface="Arial" panose="020B0604020202020204" pitchFamily="34" charset="0"/>
                <a:ea typeface="Times New Roman" panose="02020603050405020304" pitchFamily="18" charset="0"/>
              </a:rPr>
              <a:t> </a:t>
            </a:r>
            <a:r>
              <a:rPr lang="ro-RO" sz="1500" b="1" cap="all" spc="-80" dirty="0" err="1">
                <a:solidFill>
                  <a:srgbClr val="C00000"/>
                </a:solidFill>
                <a:latin typeface="Arial" panose="020B0604020202020204" pitchFamily="34" charset="0"/>
                <a:ea typeface="Times New Roman" panose="02020603050405020304" pitchFamily="18" charset="0"/>
              </a:rPr>
              <a:t>asistance</a:t>
            </a:r>
            <a:r>
              <a:rPr lang="ro-RO" sz="1500" b="1" cap="all" spc="-80" dirty="0">
                <a:solidFill>
                  <a:srgbClr val="C00000"/>
                </a:solidFill>
                <a:latin typeface="Arial" panose="020B0604020202020204" pitchFamily="34" charset="0"/>
                <a:ea typeface="Times New Roman" panose="02020603050405020304" pitchFamily="18" charset="0"/>
              </a:rPr>
              <a:t> </a:t>
            </a:r>
            <a:r>
              <a:rPr lang="en-US" sz="1500" b="1" cap="all" spc="-80" dirty="0">
                <a:solidFill>
                  <a:srgbClr val="C00000"/>
                </a:solidFill>
                <a:latin typeface="Arial" panose="020B0604020202020204" pitchFamily="34" charset="0"/>
                <a:ea typeface="Times New Roman" panose="02020603050405020304" pitchFamily="18" charset="0"/>
              </a:rPr>
              <a:t>&amp;</a:t>
            </a:r>
            <a:r>
              <a:rPr lang="ro-RO" sz="1500" b="1" cap="all" spc="-80" dirty="0">
                <a:solidFill>
                  <a:srgbClr val="C00000"/>
                </a:solidFill>
                <a:latin typeface="Arial" panose="020B0604020202020204" pitchFamily="34" charset="0"/>
                <a:ea typeface="Times New Roman" panose="02020603050405020304" pitchFamily="18" charset="0"/>
              </a:rPr>
              <a:t> spirit of </a:t>
            </a:r>
            <a:r>
              <a:rPr lang="ro-RO" sz="1500" b="1" cap="all" spc="-80" dirty="0" err="1">
                <a:solidFill>
                  <a:srgbClr val="C00000"/>
                </a:solidFill>
                <a:latin typeface="Arial" panose="020B0604020202020204" pitchFamily="34" charset="0"/>
                <a:ea typeface="Times New Roman" panose="02020603050405020304" pitchFamily="18" charset="0"/>
              </a:rPr>
              <a:t>enterprise</a:t>
            </a:r>
            <a:r>
              <a:rPr lang="ro-RO" sz="1500" b="1" cap="all" spc="-80" dirty="0">
                <a:solidFill>
                  <a:srgbClr val="C00000"/>
                </a:solidFill>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Grundtvig</a:t>
            </a:r>
            <a:r>
              <a:rPr lang="ro-RO" sz="1500" spc="-80" dirty="0">
                <a:latin typeface="Arial" panose="020B0604020202020204" pitchFamily="34" charset="0"/>
                <a:ea typeface="Times New Roman" panose="02020603050405020304" pitchFamily="18" charset="0"/>
              </a:rPr>
              <a:t> </a:t>
            </a:r>
            <a:r>
              <a:rPr lang="ro-RO" sz="1500" spc="-80" dirty="0" err="1">
                <a:latin typeface="Arial" panose="020B0604020202020204" pitchFamily="34" charset="0"/>
                <a:ea typeface="Times New Roman" panose="02020603050405020304" pitchFamily="18" charset="0"/>
              </a:rPr>
              <a:t>project</a:t>
            </a:r>
            <a:r>
              <a:rPr lang="ro-RO" sz="1500" spc="-80" dirty="0">
                <a:latin typeface="Arial" panose="020B0604020202020204" pitchFamily="34" charset="0"/>
                <a:ea typeface="Times New Roman" panose="02020603050405020304" pitchFamily="18" charset="0"/>
              </a:rPr>
              <a:t> (2013-2015)</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tabLst>
                <a:tab pos="107950" algn="l"/>
              </a:tabLst>
              <a:defRPr/>
            </a:pPr>
            <a:r>
              <a:rPr lang="ro-RO" sz="1500" b="1" i="1" spc="-80" dirty="0">
                <a:solidFill>
                  <a:srgbClr val="C00000"/>
                </a:solidFill>
                <a:latin typeface="Arial" panose="020B0604020202020204" pitchFamily="34" charset="0"/>
                <a:ea typeface="Times New Roman" panose="02020603050405020304" pitchFamily="18" charset="0"/>
              </a:rPr>
              <a:t>Team </a:t>
            </a:r>
            <a:r>
              <a:rPr lang="ro-RO" sz="1500" b="1" i="1" spc="-80" dirty="0" err="1">
                <a:solidFill>
                  <a:srgbClr val="C00000"/>
                </a:solidFill>
                <a:latin typeface="Arial" panose="020B0604020202020204" pitchFamily="34" charset="0"/>
                <a:ea typeface="Times New Roman" panose="02020603050405020304" pitchFamily="18" charset="0"/>
              </a:rPr>
              <a:t>Up</a:t>
            </a:r>
            <a:r>
              <a:rPr lang="ro-RO" sz="1500" b="1" i="1" spc="-80" dirty="0">
                <a:solidFill>
                  <a:srgbClr val="C00000"/>
                </a:solidFill>
                <a:latin typeface="Arial" panose="020B0604020202020204" pitchFamily="34" charset="0"/>
                <a:ea typeface="Times New Roman" panose="02020603050405020304" pitchFamily="18" charset="0"/>
              </a:rPr>
              <a:t> &amp; </a:t>
            </a:r>
            <a:r>
              <a:rPr lang="ro-RO" sz="1500" b="1" i="1" spc="-80" dirty="0" err="1">
                <a:solidFill>
                  <a:srgbClr val="C00000"/>
                </a:solidFill>
                <a:latin typeface="Arial" panose="020B0604020202020204" pitchFamily="34" charset="0"/>
                <a:ea typeface="Times New Roman" panose="02020603050405020304" pitchFamily="18" charset="0"/>
              </a:rPr>
              <a:t>Reform</a:t>
            </a:r>
            <a:r>
              <a:rPr lang="ro-RO" sz="1500" b="1" i="1" spc="-80" dirty="0">
                <a:solidFill>
                  <a:srgbClr val="C00000"/>
                </a:solidFill>
                <a:latin typeface="Arial" panose="020B0604020202020204" pitchFamily="34" charset="0"/>
                <a:ea typeface="Times New Roman" panose="02020603050405020304" pitchFamily="18" charset="0"/>
              </a:rPr>
              <a:t> </a:t>
            </a:r>
            <a:r>
              <a:rPr lang="ro-RO" sz="1500" b="1" i="1" spc="-80" dirty="0" err="1">
                <a:solidFill>
                  <a:srgbClr val="C00000"/>
                </a:solidFill>
                <a:latin typeface="Arial" panose="020B0604020202020204" pitchFamily="34" charset="0"/>
                <a:ea typeface="Times New Roman" panose="02020603050405020304" pitchFamily="18" charset="0"/>
              </a:rPr>
              <a:t>Netizens</a:t>
            </a:r>
            <a:r>
              <a:rPr lang="ro-RO" sz="1500" b="1" i="1" spc="-80" dirty="0">
                <a:solidFill>
                  <a:srgbClr val="C00000"/>
                </a:solidFill>
                <a:latin typeface="Arial" panose="020B0604020202020204" pitchFamily="34" charset="0"/>
                <a:ea typeface="Times New Roman" panose="02020603050405020304" pitchFamily="18" charset="0"/>
              </a:rPr>
              <a:t> - Outdoor Fantastic </a:t>
            </a:r>
            <a:r>
              <a:rPr lang="ro-RO" sz="1500" b="1" i="1" spc="-80" dirty="0" err="1">
                <a:solidFill>
                  <a:srgbClr val="C00000"/>
                </a:solidFill>
                <a:latin typeface="Arial" panose="020B0604020202020204" pitchFamily="34" charset="0"/>
                <a:ea typeface="Times New Roman" panose="02020603050405020304" pitchFamily="18" charset="0"/>
              </a:rPr>
              <a:t>Fun</a:t>
            </a:r>
            <a:r>
              <a:rPr lang="ro-RO" sz="1500" b="1" i="1" spc="-80" dirty="0">
                <a:solidFill>
                  <a:srgbClr val="C00000"/>
                </a:solidFill>
                <a:latin typeface="Arial" panose="020B0604020202020204" pitchFamily="34" charset="0"/>
                <a:ea typeface="Times New Roman" panose="02020603050405020304" pitchFamily="18" charset="0"/>
              </a:rPr>
              <a:t> TURN OFF </a:t>
            </a:r>
            <a:r>
              <a:rPr lang="ro-RO" sz="1500" spc="-80" dirty="0">
                <a:latin typeface="Arial" panose="020B0604020202020204" pitchFamily="34" charset="0"/>
                <a:ea typeface="Times New Roman" panose="02020603050405020304" pitchFamily="18" charset="0"/>
              </a:rPr>
              <a:t>–</a:t>
            </a:r>
            <a:r>
              <a:rPr lang="ro-RO" sz="1500" spc="-80" dirty="0">
                <a:solidFill>
                  <a:srgbClr val="0000FF"/>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Erasmus+ / KA2 (2017-2019).</a:t>
            </a:r>
            <a:endParaRPr lang="en-US" sz="1500" dirty="0">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Blip>
                <a:blip r:embed="rId2"/>
              </a:buBlip>
              <a:defRPr/>
            </a:pPr>
            <a:r>
              <a:rPr lang="ro-RO" sz="1500" b="1" spc="-80" dirty="0">
                <a:solidFill>
                  <a:srgbClr val="C00000"/>
                </a:solidFill>
                <a:latin typeface="Arial" panose="020B0604020202020204" pitchFamily="34" charset="0"/>
                <a:ea typeface="Times New Roman" panose="02020603050405020304" pitchFamily="18" charset="0"/>
              </a:rPr>
              <a:t>OUR DAILY BREAD  </a:t>
            </a:r>
            <a:r>
              <a:rPr lang="ro-RO" sz="1500" b="1" spc="-80" dirty="0">
                <a:latin typeface="Arial" panose="020B0604020202020204" pitchFamily="34" charset="0"/>
                <a:ea typeface="Times New Roman" panose="02020603050405020304" pitchFamily="18" charset="0"/>
              </a:rPr>
              <a:t>–</a:t>
            </a:r>
            <a:r>
              <a:rPr lang="ro-RO" sz="1500" b="1" spc="-80" dirty="0">
                <a:solidFill>
                  <a:srgbClr val="0000FF"/>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Erasmus+ / KA2 (2017-2020).</a:t>
            </a:r>
          </a:p>
          <a:p>
            <a:pPr marL="342900" indent="-342900" algn="just">
              <a:spcBef>
                <a:spcPts val="0"/>
              </a:spcBef>
              <a:spcAft>
                <a:spcPts val="0"/>
              </a:spcAft>
              <a:buFontTx/>
              <a:buBlip>
                <a:blip r:embed="rId2"/>
              </a:buBlip>
              <a:defRPr/>
            </a:pPr>
            <a:r>
              <a:rPr lang="ro-RO" sz="1500" b="1" spc="-80" dirty="0">
                <a:solidFill>
                  <a:srgbClr val="C00000"/>
                </a:solidFill>
                <a:latin typeface="Arial" panose="020B0604020202020204" pitchFamily="34" charset="0"/>
                <a:ea typeface="Times New Roman" panose="02020603050405020304" pitchFamily="18" charset="0"/>
              </a:rPr>
              <a:t>O SCOALA CU O USA CATRE LUME</a:t>
            </a:r>
            <a:r>
              <a:rPr lang="ro-RO" sz="1500" b="1" spc="-80" dirty="0">
                <a:latin typeface="Arial" panose="020B0604020202020204" pitchFamily="34" charset="0"/>
                <a:ea typeface="Times New Roman" panose="02020603050405020304" pitchFamily="18" charset="0"/>
              </a:rPr>
              <a:t>–</a:t>
            </a:r>
            <a:r>
              <a:rPr lang="ro-RO" sz="1500" b="1" spc="-80" dirty="0">
                <a:solidFill>
                  <a:srgbClr val="0000FF"/>
                </a:solidFill>
                <a:latin typeface="Arial" panose="020B0604020202020204" pitchFamily="34" charset="0"/>
                <a:ea typeface="Times New Roman" panose="02020603050405020304" pitchFamily="18" charset="0"/>
              </a:rPr>
              <a:t> </a:t>
            </a:r>
            <a:r>
              <a:rPr lang="ro-RO" sz="1500" spc="-80" dirty="0">
                <a:latin typeface="Arial" panose="020B0604020202020204" pitchFamily="34" charset="0"/>
                <a:ea typeface="Times New Roman" panose="02020603050405020304" pitchFamily="18" charset="0"/>
              </a:rPr>
              <a:t>Erasmus+ / KA1 (2017-2018).</a:t>
            </a:r>
          </a:p>
          <a:p>
            <a:pPr marL="342900" indent="-342900" algn="just">
              <a:spcBef>
                <a:spcPts val="0"/>
              </a:spcBef>
              <a:spcAft>
                <a:spcPts val="0"/>
              </a:spcAft>
              <a:defRPr/>
            </a:pPr>
            <a:endParaRPr lang="en-US" sz="1200" dirty="0">
              <a:latin typeface="Times New Roman" panose="02020603050405020304" pitchFamily="18" charset="0"/>
              <a:ea typeface="Times New Roman" panose="02020603050405020304" pitchFamily="18"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nodePh="1">
                                  <p:stCondLst>
                                    <p:cond delay="0"/>
                                  </p:stCondLst>
                                  <p:endCondLst>
                                    <p:cond evt="begin" delay="0">
                                      <p:tn val="5"/>
                                    </p:cond>
                                  </p:endCondLst>
                                  <p:childTnLst>
                                    <p:set>
                                      <p:cBhvr>
                                        <p:cTn id="6" dur="1" fill="hold">
                                          <p:stCondLst>
                                            <p:cond delay="0"/>
                                          </p:stCondLst>
                                        </p:cTn>
                                        <p:tgtEl>
                                          <p:spTgt spid="177154"/>
                                        </p:tgtEl>
                                        <p:attrNameLst>
                                          <p:attrName>style.visibility</p:attrName>
                                        </p:attrNameLst>
                                      </p:cBhvr>
                                      <p:to>
                                        <p:strVal val="visible"/>
                                      </p:to>
                                    </p:set>
                                    <p:animEffect transition="in" filter="box(out)">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Imagini pentru romania PICTURE"/>
          <p:cNvPicPr>
            <a:picLocks noChangeAspect="1" noChangeArrowheads="1"/>
          </p:cNvPicPr>
          <p:nvPr/>
        </p:nvPicPr>
        <p:blipFill>
          <a:blip r:embed="rId2"/>
          <a:srcRect/>
          <a:stretch>
            <a:fillRect/>
          </a:stretch>
        </p:blipFill>
        <p:spPr bwMode="auto">
          <a:xfrm>
            <a:off x="381000" y="1295400"/>
            <a:ext cx="7872413" cy="5562600"/>
          </a:xfrm>
          <a:prstGeom prst="rect">
            <a:avLst/>
          </a:prstGeom>
          <a:noFill/>
          <a:ln w="9525">
            <a:noFill/>
            <a:miter lim="800000"/>
            <a:headEnd/>
            <a:tailEnd/>
          </a:ln>
        </p:spPr>
      </p:pic>
      <p:sp>
        <p:nvSpPr>
          <p:cNvPr id="16" name="Rectangle 4">
            <a:extLst>
              <a:ext uri="{FF2B5EF4-FFF2-40B4-BE49-F238E27FC236}"/>
            </a:extLst>
          </p:cNvPr>
          <p:cNvSpPr txBox="1">
            <a:spLocks noChangeArrowheads="1"/>
          </p:cNvSpPr>
          <p:nvPr/>
        </p:nvSpPr>
        <p:spPr>
          <a:xfrm>
            <a:off x="990600" y="0"/>
            <a:ext cx="6831013" cy="893763"/>
          </a:xfrm>
          <a:prstGeom prst="rect">
            <a:avLst/>
          </a:prstGeom>
          <a:noFill/>
          <a:effectLst>
            <a:outerShdw dist="107763" dir="2700000" algn="ctr" rotWithShape="0">
              <a:schemeClr val="bg2">
                <a:alpha val="50000"/>
              </a:schemeClr>
            </a:outerShdw>
          </a:effectLst>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en-US" sz="9600" b="1" dirty="0">
                <a:solidFill>
                  <a:srgbClr val="C00000"/>
                </a:solidFill>
                <a:effectLst>
                  <a:outerShdw blurRad="38100" dist="38100" dir="2700000" algn="tl">
                    <a:srgbClr val="C0C0C0"/>
                  </a:outerShdw>
                </a:effectLst>
                <a:latin typeface="Times New Roman" panose="02020603050405020304" pitchFamily="18" charset="0"/>
              </a:rPr>
              <a:t>Romania</a:t>
            </a:r>
          </a:p>
        </p:txBody>
      </p:sp>
    </p:spTree>
  </p:cSld>
  <p:clrMapOvr>
    <a:masterClrMapping/>
  </p:clrMapOvr>
  <p:transition spd="med">
    <p:whee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reptunghi 1"/>
          <p:cNvSpPr>
            <a:spLocks noChangeArrowheads="1"/>
          </p:cNvSpPr>
          <p:nvPr/>
        </p:nvSpPr>
        <p:spPr bwMode="auto">
          <a:xfrm>
            <a:off x="609600" y="2438400"/>
            <a:ext cx="7239000" cy="1200150"/>
          </a:xfrm>
          <a:prstGeom prst="rect">
            <a:avLst/>
          </a:prstGeom>
          <a:noFill/>
          <a:ln w="9525">
            <a:noFill/>
            <a:miter lim="800000"/>
            <a:headEnd/>
            <a:tailEnd/>
          </a:ln>
        </p:spPr>
        <p:txBody>
          <a:bodyPr>
            <a:spAutoFit/>
          </a:bodyPr>
          <a:lstStyle/>
          <a:p>
            <a:pPr algn="ctr"/>
            <a:r>
              <a:rPr lang="en-US" sz="3600" b="1" dirty="0">
                <a:solidFill>
                  <a:srgbClr val="C00000"/>
                </a:solidFill>
                <a:latin typeface="Arial Black" pitchFamily="34" charset="0"/>
              </a:rPr>
              <a:t>Thank you for your attention !</a:t>
            </a:r>
          </a:p>
        </p:txBody>
      </p:sp>
    </p:spTree>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cover a fairy tale Romania!.wmv">
            <a:hlinkClick r:id="" action="ppaction://media"/>
          </p:cNvPr>
          <p:cNvPicPr>
            <a:picLocks noRot="1" noChangeAspect="1"/>
          </p:cNvPicPr>
          <p:nvPr>
            <a:videoFile r:link="rId1"/>
          </p:nvPr>
        </p:nvPicPr>
        <p:blipFill>
          <a:blip r:embed="rId3"/>
          <a:srcRect/>
          <a:stretch>
            <a:fillRect/>
          </a:stretch>
        </p:blipFill>
        <p:spPr bwMode="auto">
          <a:xfrm>
            <a:off x="-152400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3"/>
          <p:cNvSpPr>
            <a:spLocks noGrp="1"/>
          </p:cNvSpPr>
          <p:nvPr>
            <p:ph idx="1"/>
          </p:nvPr>
        </p:nvSpPr>
        <p:spPr>
          <a:xfrm>
            <a:off x="152400" y="738188"/>
            <a:ext cx="8763000" cy="1450975"/>
          </a:xfrm>
        </p:spPr>
        <p:txBody>
          <a:bodyPr>
            <a:spAutoFit/>
          </a:bodyPr>
          <a:lstStyle/>
          <a:p>
            <a:pPr marL="0" indent="0" algn="just">
              <a:buFont typeface="Wingdings 3" pitchFamily="18" charset="2"/>
              <a:buNone/>
            </a:pPr>
            <a:r>
              <a:rPr lang="en-US" sz="2000" dirty="0" smtClean="0">
                <a:latin typeface="Arial Black" pitchFamily="34" charset="0"/>
              </a:rPr>
              <a:t>- Romania is a South-Eastern country of Europe, with a population of almost </a:t>
            </a:r>
            <a:r>
              <a:rPr lang="ro-RO" sz="2000" dirty="0" smtClean="0">
                <a:latin typeface="Arial Black" pitchFamily="34" charset="0"/>
              </a:rPr>
              <a:t>19</a:t>
            </a:r>
            <a:r>
              <a:rPr lang="en-US" sz="2000" dirty="0" smtClean="0">
                <a:latin typeface="Arial Black" pitchFamily="34" charset="0"/>
              </a:rPr>
              <a:t>,000,000 and an area of 237,500 square kilometers.</a:t>
            </a:r>
          </a:p>
          <a:p>
            <a:pPr marL="0" indent="0" algn="just">
              <a:buFont typeface="Wingdings 3" pitchFamily="18" charset="2"/>
              <a:buNone/>
            </a:pPr>
            <a:r>
              <a:rPr lang="en-US" sz="2000" dirty="0" smtClean="0">
                <a:latin typeface="Arial Black" pitchFamily="34" charset="0"/>
              </a:rPr>
              <a:t>- The capital of Romania is Bucharest.</a:t>
            </a:r>
          </a:p>
        </p:txBody>
      </p:sp>
      <p:pic>
        <p:nvPicPr>
          <p:cNvPr id="5" name="Picture 3"/>
          <p:cNvPicPr>
            <a:picLocks noChangeAspect="1" noChangeArrowheads="1"/>
          </p:cNvPicPr>
          <p:nvPr/>
        </p:nvPicPr>
        <p:blipFill>
          <a:blip r:embed="rId3"/>
          <a:srcRect/>
          <a:stretch>
            <a:fillRect/>
          </a:stretch>
        </p:blipFill>
        <p:spPr bwMode="auto">
          <a:xfrm>
            <a:off x="1143000" y="2286000"/>
            <a:ext cx="5921685" cy="42056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extLst>
        </p:spPr>
      </p:pic>
      <p:sp>
        <p:nvSpPr>
          <p:cNvPr id="6" name="Oval 5"/>
          <p:cNvSpPr/>
          <p:nvPr/>
        </p:nvSpPr>
        <p:spPr>
          <a:xfrm>
            <a:off x="4419600" y="5334000"/>
            <a:ext cx="9144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cxnSp>
        <p:nvCxnSpPr>
          <p:cNvPr id="8" name="Straight Arrow Connector 7"/>
          <p:cNvCxnSpPr/>
          <p:nvPr/>
        </p:nvCxnSpPr>
        <p:spPr>
          <a:xfrm flipV="1">
            <a:off x="5334000" y="4495800"/>
            <a:ext cx="1905000" cy="914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246" name="Dreptunghi 1"/>
          <p:cNvSpPr>
            <a:spLocks noChangeArrowheads="1"/>
          </p:cNvSpPr>
          <p:nvPr/>
        </p:nvSpPr>
        <p:spPr bwMode="auto">
          <a:xfrm>
            <a:off x="7059613" y="4170363"/>
            <a:ext cx="2006600" cy="461962"/>
          </a:xfrm>
          <a:prstGeom prst="rect">
            <a:avLst/>
          </a:prstGeom>
          <a:noFill/>
          <a:ln w="9525">
            <a:noFill/>
            <a:miter lim="800000"/>
            <a:headEnd/>
            <a:tailEnd/>
          </a:ln>
        </p:spPr>
        <p:txBody>
          <a:bodyPr wrap="none">
            <a:spAutoFit/>
          </a:bodyPr>
          <a:lstStyle/>
          <a:p>
            <a:r>
              <a:rPr lang="ro-RO" sz="2400" b="1">
                <a:latin typeface="Arial Black" pitchFamily="34" charset="0"/>
              </a:rPr>
              <a:t> Bucharest</a:t>
            </a:r>
          </a:p>
        </p:txBody>
      </p:sp>
      <p:sp>
        <p:nvSpPr>
          <p:cNvPr id="11" name="Rectangle 4">
            <a:extLst>
              <a:ext uri="{FF2B5EF4-FFF2-40B4-BE49-F238E27FC236}"/>
            </a:extLst>
          </p:cNvPr>
          <p:cNvSpPr>
            <a:spLocks noGrp="1" noChangeArrowheads="1"/>
          </p:cNvSpPr>
          <p:nvPr>
            <p:ph type="title"/>
          </p:nvPr>
        </p:nvSpPr>
        <p:spPr>
          <a:xfrm>
            <a:off x="1905000" y="228600"/>
            <a:ext cx="5694363" cy="436563"/>
          </a:xfrm>
          <a:effectLst>
            <a:outerShdw dist="107763" dir="2700000" algn="ctr" rotWithShape="0">
              <a:schemeClr val="bg2">
                <a:alpha val="50000"/>
              </a:schemeClr>
            </a:outerShdw>
          </a:effectLst>
        </p:spPr>
        <p:txBody>
          <a:bodyPr rtlCol="0">
            <a:noAutofit/>
          </a:bodyPr>
          <a:lstStyle/>
          <a:p>
            <a:pPr eaLnBrk="1" fontAlgn="auto" hangingPunct="1">
              <a:spcAft>
                <a:spcPts val="0"/>
              </a:spcAft>
              <a:defRPr/>
            </a:pPr>
            <a:r>
              <a:rPr lang="en-US" altLang="en-US" b="1" dirty="0" smtClean="0">
                <a:solidFill>
                  <a:srgbClr val="C00000"/>
                </a:solidFill>
                <a:effectLst>
                  <a:outerShdw blurRad="38100" dist="38100" dir="2700000" algn="tl">
                    <a:srgbClr val="C0C0C0"/>
                  </a:outerShdw>
                </a:effectLst>
                <a:latin typeface="Arial Black" pitchFamily="34" charset="0"/>
              </a:rPr>
              <a:t>      Romania</a:t>
            </a:r>
            <a:endParaRPr lang="en-US" altLang="en-US" b="1" dirty="0">
              <a:solidFill>
                <a:srgbClr val="C00000"/>
              </a:solidFill>
              <a:effectLst>
                <a:outerShdw blurRad="38100" dist="38100" dir="2700000" algn="tl">
                  <a:srgbClr val="C0C0C0"/>
                </a:outerShdw>
              </a:effectLst>
              <a:latin typeface="Arial Black" pitchFamily="34" charset="0"/>
            </a:endParaRPr>
          </a:p>
        </p:txBody>
      </p:sp>
      <p:pic>
        <p:nvPicPr>
          <p:cNvPr id="10248" name="Picture 4"/>
          <p:cNvPicPr>
            <a:picLocks noChangeAspect="1" noChangeArrowheads="1"/>
          </p:cNvPicPr>
          <p:nvPr/>
        </p:nvPicPr>
        <p:blipFill>
          <a:blip r:embed="rId4"/>
          <a:srcRect/>
          <a:stretch>
            <a:fillRect/>
          </a:stretch>
        </p:blipFill>
        <p:spPr bwMode="auto">
          <a:xfrm>
            <a:off x="5486400" y="304800"/>
            <a:ext cx="874713" cy="428625"/>
          </a:xfrm>
          <a:prstGeom prst="rect">
            <a:avLst/>
          </a:prstGeom>
          <a:noFill/>
          <a:ln w="9525">
            <a:noFill/>
            <a:miter lim="800000"/>
            <a:headEnd/>
            <a:tailEnd/>
          </a:ln>
        </p:spPr>
      </p:pic>
      <p:pic>
        <p:nvPicPr>
          <p:cNvPr id="13" name="1George_Enescu_-_Rapsodia_Romana_Full_.wma">
            <a:hlinkClick r:id="" action="ppaction://media"/>
          </p:cNvPr>
          <p:cNvPicPr>
            <a:picLocks noRot="1" noChangeAspect="1"/>
          </p:cNvPicPr>
          <p:nvPr>
            <a:audioFile r:link="rId1"/>
          </p:nvPr>
        </p:nvPicPr>
        <p:blipFill>
          <a:blip r:embed="rId5"/>
          <a:stretch>
            <a:fillRect/>
          </a:stretch>
        </p:blipFill>
        <p:spPr>
          <a:xfrm>
            <a:off x="8153400" y="6172200"/>
            <a:ext cx="304800" cy="304800"/>
          </a:xfrm>
          <a:prstGeom prst="rect">
            <a:avLst/>
          </a:prstGeom>
        </p:spPr>
      </p:pic>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304800" y="1371600"/>
            <a:ext cx="8382000" cy="3170099"/>
          </a:xfrm>
          <a:prstGeom prst="rect">
            <a:avLst/>
          </a:prstGeom>
          <a:noFill/>
          <a:ln w="9525">
            <a:noFill/>
            <a:miter lim="800000"/>
            <a:headEnd/>
            <a:tailEnd/>
          </a:ln>
        </p:spPr>
        <p:txBody>
          <a:bodyPr wrap="square">
            <a:spAutoFit/>
          </a:bodyPr>
          <a:lstStyle/>
          <a:p>
            <a:pPr algn="just"/>
            <a:r>
              <a:rPr lang="en-US" sz="2000" dirty="0" smtClean="0">
                <a:latin typeface="Arial Black" pitchFamily="34" charset="0"/>
              </a:rPr>
              <a:t>- Since </a:t>
            </a:r>
            <a:r>
              <a:rPr lang="en-US" sz="2000" dirty="0">
                <a:latin typeface="Arial Black" pitchFamily="34" charset="0"/>
              </a:rPr>
              <a:t>1918,</a:t>
            </a:r>
            <a:r>
              <a:rPr lang="ro-RO" sz="2000" dirty="0">
                <a:latin typeface="Arial Black" pitchFamily="34" charset="0"/>
              </a:rPr>
              <a:t> </a:t>
            </a:r>
            <a:r>
              <a:rPr lang="en-US" sz="2000" dirty="0">
                <a:latin typeface="Arial Black" pitchFamily="34" charset="0"/>
              </a:rPr>
              <a:t>the national day of Romania is on the 1st of December, the day </a:t>
            </a:r>
            <a:r>
              <a:rPr lang="en-US" sz="2000" dirty="0" smtClean="0">
                <a:latin typeface="Arial Black" pitchFamily="34" charset="0"/>
              </a:rPr>
              <a:t>when </a:t>
            </a:r>
            <a:r>
              <a:rPr lang="en-US" sz="2000" dirty="0">
                <a:latin typeface="Arial Black" pitchFamily="34" charset="0"/>
              </a:rPr>
              <a:t>the 3 </a:t>
            </a:r>
            <a:r>
              <a:rPr lang="en-US" sz="2000" dirty="0" smtClean="0">
                <a:latin typeface="Arial Black" pitchFamily="34" charset="0"/>
              </a:rPr>
              <a:t>parts (</a:t>
            </a:r>
            <a:r>
              <a:rPr lang="en-US" sz="2000" dirty="0">
                <a:latin typeface="Arial Black" pitchFamily="34" charset="0"/>
              </a:rPr>
              <a:t>Transylvania, Moldavia, </a:t>
            </a:r>
            <a:r>
              <a:rPr lang="en-US" sz="2000" dirty="0" err="1">
                <a:latin typeface="Arial Black" pitchFamily="34" charset="0"/>
              </a:rPr>
              <a:t>Valachia</a:t>
            </a:r>
            <a:r>
              <a:rPr lang="en-US" sz="2000" dirty="0">
                <a:latin typeface="Arial Black" pitchFamily="34" charset="0"/>
              </a:rPr>
              <a:t> ) that once were apart came together and formed the country as it is today.</a:t>
            </a:r>
          </a:p>
          <a:p>
            <a:pPr>
              <a:buFont typeface="Wingdings" pitchFamily="2" charset="2"/>
              <a:buChar char="v"/>
            </a:pPr>
            <a:endParaRPr lang="en-US" sz="2000" dirty="0" smtClean="0">
              <a:latin typeface="Arial Black" pitchFamily="34" charset="0"/>
            </a:endParaRPr>
          </a:p>
          <a:p>
            <a:pPr>
              <a:buFont typeface="Wingdings" pitchFamily="2" charset="2"/>
              <a:buChar char="v"/>
            </a:pPr>
            <a:endParaRPr lang="en-US" sz="2000" dirty="0">
              <a:latin typeface="Arial Black" pitchFamily="34" charset="0"/>
            </a:endParaRPr>
          </a:p>
          <a:p>
            <a:r>
              <a:rPr lang="en-US" sz="2000" dirty="0" smtClean="0">
                <a:latin typeface="Arial Black" pitchFamily="34" charset="0"/>
              </a:rPr>
              <a:t>- The </a:t>
            </a:r>
            <a:r>
              <a:rPr lang="en-US" sz="2000" dirty="0">
                <a:latin typeface="Arial Black" pitchFamily="34" charset="0"/>
              </a:rPr>
              <a:t>official language is Romanian, a </a:t>
            </a:r>
            <a:r>
              <a:rPr lang="en-US" sz="2000" dirty="0" err="1">
                <a:latin typeface="Arial Black" pitchFamily="34" charset="0"/>
              </a:rPr>
              <a:t>Neolatin</a:t>
            </a:r>
            <a:r>
              <a:rPr lang="en-US" sz="2000" dirty="0">
                <a:latin typeface="Arial Black" pitchFamily="34" charset="0"/>
              </a:rPr>
              <a:t> language, being related to the other Latin languages in Europe, such as Italian, Spanish, French etc.</a:t>
            </a:r>
          </a:p>
          <a:p>
            <a:endParaRPr lang="en-US" sz="2000" dirty="0">
              <a:latin typeface="Arial Black" pitchFamily="34" charset="0"/>
            </a:endParaRPr>
          </a:p>
        </p:txBody>
      </p:sp>
      <p:sp>
        <p:nvSpPr>
          <p:cNvPr id="11267" name="Rectangle 1"/>
          <p:cNvSpPr>
            <a:spLocks noChangeArrowheads="1"/>
          </p:cNvSpPr>
          <p:nvPr/>
        </p:nvSpPr>
        <p:spPr bwMode="auto">
          <a:xfrm>
            <a:off x="1676400" y="304800"/>
            <a:ext cx="5410200" cy="492125"/>
          </a:xfrm>
          <a:prstGeom prst="rect">
            <a:avLst/>
          </a:prstGeom>
          <a:solidFill>
            <a:srgbClr val="FFFFFF"/>
          </a:solidFill>
          <a:ln w="9525">
            <a:noFill/>
            <a:miter lim="800000"/>
            <a:headEnd/>
            <a:tailEnd/>
          </a:ln>
          <a:effectLst>
            <a:prstShdw prst="shdw13" dist="53882" dir="13500000">
              <a:schemeClr val="bg2">
                <a:alpha val="50000"/>
              </a:schemeClr>
            </a:prstShdw>
          </a:effectLst>
        </p:spPr>
        <p:txBody>
          <a:bodyPr lIns="0" tIns="0" rIns="0" bIns="0" anchor="ctr">
            <a:spAutoFit/>
          </a:bodyPr>
          <a:lstStyle/>
          <a:p>
            <a:r>
              <a:rPr lang="ro-RO" sz="3200" dirty="0">
                <a:solidFill>
                  <a:srgbClr val="C00000"/>
                </a:solidFill>
                <a:latin typeface="Arial Black" pitchFamily="34" charset="0"/>
              </a:rPr>
              <a:t>General </a:t>
            </a:r>
            <a:r>
              <a:rPr lang="ro-RO" sz="3200" dirty="0" err="1">
                <a:solidFill>
                  <a:srgbClr val="C00000"/>
                </a:solidFill>
                <a:latin typeface="Arial Black" pitchFamily="34" charset="0"/>
              </a:rPr>
              <a:t>information</a:t>
            </a:r>
            <a:r>
              <a:rPr lang="en-US" sz="3200" dirty="0">
                <a:solidFill>
                  <a:srgbClr val="C00000"/>
                </a:solidFill>
                <a:latin typeface="Arial Black" pitchFamily="34" charset="0"/>
              </a:rPr>
              <a:t> </a:t>
            </a:r>
          </a:p>
        </p:txBody>
      </p:sp>
    </p:spTree>
  </p:cSld>
  <p:clrMapOvr>
    <a:masterClrMapping/>
  </p:clrMapOvr>
  <p:transition spd="med">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81000" y="1524000"/>
            <a:ext cx="8229600" cy="3881438"/>
          </a:xfrm>
        </p:spPr>
        <p:txBody>
          <a:bodyPr/>
          <a:lstStyle/>
          <a:p>
            <a:pPr marL="0" indent="0" algn="just">
              <a:buFont typeface="Wingdings 3" pitchFamily="18" charset="2"/>
              <a:buNone/>
            </a:pPr>
            <a:r>
              <a:rPr lang="en-US" sz="2000" dirty="0" smtClean="0">
                <a:solidFill>
                  <a:schemeClr val="tx1"/>
                </a:solidFill>
                <a:latin typeface="Arial Black" pitchFamily="34" charset="0"/>
              </a:rPr>
              <a:t>-The main creed in Romania is the </a:t>
            </a:r>
            <a:r>
              <a:rPr lang="en-US" sz="2000" dirty="0" err="1" smtClean="0">
                <a:solidFill>
                  <a:schemeClr val="tx1"/>
                </a:solidFill>
                <a:latin typeface="Arial Black" pitchFamily="34" charset="0"/>
              </a:rPr>
              <a:t>Orthodoxism</a:t>
            </a:r>
            <a:r>
              <a:rPr lang="en-US" sz="2000" dirty="0" smtClean="0">
                <a:solidFill>
                  <a:schemeClr val="tx1"/>
                </a:solidFill>
                <a:latin typeface="Arial Black" pitchFamily="34" charset="0"/>
              </a:rPr>
              <a:t> (around 87% of the population), followed by Catholicism (5% of the population) and others.</a:t>
            </a:r>
          </a:p>
          <a:p>
            <a:pPr marL="0" indent="0" algn="just">
              <a:buFont typeface="Wingdings 3" pitchFamily="18" charset="2"/>
              <a:buNone/>
            </a:pPr>
            <a:endParaRPr lang="en-US" sz="2000" dirty="0" smtClean="0">
              <a:solidFill>
                <a:schemeClr val="tx1"/>
              </a:solidFill>
              <a:latin typeface="Arial Black" pitchFamily="34" charset="0"/>
            </a:endParaRPr>
          </a:p>
          <a:p>
            <a:pPr marL="0" indent="0" algn="just">
              <a:buFont typeface="Wingdings 3" pitchFamily="18" charset="2"/>
              <a:buNone/>
            </a:pPr>
            <a:r>
              <a:rPr lang="en-US" sz="2000" dirty="0" smtClean="0">
                <a:solidFill>
                  <a:schemeClr val="tx1"/>
                </a:solidFill>
                <a:latin typeface="Arial Black" pitchFamily="34" charset="0"/>
              </a:rPr>
              <a:t>-The official currency in Romania is the ’Lei’, but it’s usual that  the banks and other institutions work with the USD or with the Euro (the official currency for most of the countries in Europe).</a:t>
            </a:r>
            <a:endParaRPr lang="ro-RO" sz="2000" dirty="0" smtClean="0">
              <a:solidFill>
                <a:schemeClr val="tx1"/>
              </a:solidFill>
              <a:latin typeface="Arial Black" pitchFamily="34" charset="0"/>
            </a:endParaRPr>
          </a:p>
        </p:txBody>
      </p:sp>
      <p:sp>
        <p:nvSpPr>
          <p:cNvPr id="12291" name="Rectangle 1"/>
          <p:cNvSpPr>
            <a:spLocks noGrp="1" noChangeArrowheads="1"/>
          </p:cNvSpPr>
          <p:nvPr>
            <p:ph type="title"/>
          </p:nvPr>
        </p:nvSpPr>
        <p:spPr>
          <a:xfrm>
            <a:off x="762000" y="381000"/>
            <a:ext cx="6348413" cy="492125"/>
          </a:xfrm>
          <a:solidFill>
            <a:srgbClr val="FFFFFF"/>
          </a:solidFill>
          <a:effectLst>
            <a:prstShdw prst="shdw13" dist="53882" dir="13500000">
              <a:schemeClr val="bg2">
                <a:alpha val="50000"/>
              </a:schemeClr>
            </a:prstShdw>
          </a:effectLst>
        </p:spPr>
        <p:txBody>
          <a:bodyPr lIns="0" tIns="0" rIns="0" bIns="0" anchor="ctr">
            <a:spAutoFit/>
          </a:bodyPr>
          <a:lstStyle/>
          <a:p>
            <a:pPr algn="ctr"/>
            <a:r>
              <a:rPr lang="ro-RO" sz="3200" smtClean="0">
                <a:solidFill>
                  <a:srgbClr val="C00000"/>
                </a:solidFill>
                <a:latin typeface="Arial Black" pitchFamily="34" charset="0"/>
              </a:rPr>
              <a:t>General information</a:t>
            </a:r>
            <a:r>
              <a:rPr lang="en-US" sz="3200" smtClean="0">
                <a:solidFill>
                  <a:srgbClr val="C00000"/>
                </a:solidFill>
                <a:latin typeface="Arial Black" pitchFamily="34" charset="0"/>
              </a:rPr>
              <a:t> </a:t>
            </a:r>
          </a:p>
        </p:txBody>
      </p:sp>
    </p:spTree>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reptunghi 1"/>
          <p:cNvSpPr>
            <a:spLocks noGrp="1"/>
          </p:cNvSpPr>
          <p:nvPr>
            <p:ph type="title"/>
          </p:nvPr>
        </p:nvSpPr>
        <p:spPr>
          <a:xfrm>
            <a:off x="228600" y="152400"/>
            <a:ext cx="8458200" cy="1138238"/>
          </a:xfrm>
        </p:spPr>
        <p:txBody>
          <a:bodyPr>
            <a:spAutoFit/>
          </a:bodyPr>
          <a:lstStyle/>
          <a:p>
            <a:r>
              <a:rPr lang="en-US" sz="3200" b="1" dirty="0" smtClean="0">
                <a:solidFill>
                  <a:srgbClr val="C00000"/>
                </a:solidFill>
                <a:latin typeface="Arial Black" pitchFamily="34" charset="0"/>
              </a:rPr>
              <a:t>     </a:t>
            </a:r>
            <a:r>
              <a:rPr lang="ro-RO" sz="2800" b="1" dirty="0" smtClean="0">
                <a:solidFill>
                  <a:srgbClr val="C00000"/>
                </a:solidFill>
                <a:latin typeface="Arial Black" pitchFamily="34" charset="0"/>
              </a:rPr>
              <a:t>Buc</a:t>
            </a:r>
            <a:r>
              <a:rPr lang="en-US" sz="2800" b="1" dirty="0" err="1" smtClean="0">
                <a:solidFill>
                  <a:srgbClr val="C00000"/>
                </a:solidFill>
                <a:latin typeface="Arial Black" pitchFamily="34" charset="0"/>
              </a:rPr>
              <a:t>harest</a:t>
            </a:r>
            <a:r>
              <a:rPr lang="ro-RO" sz="2800" b="1" dirty="0" smtClean="0">
                <a:solidFill>
                  <a:srgbClr val="C00000"/>
                </a:solidFill>
                <a:latin typeface="Arial Black" pitchFamily="34" charset="0"/>
              </a:rPr>
              <a:t>- The capital of Romania </a:t>
            </a:r>
            <a:r>
              <a:rPr lang="ro-RO" sz="3200" b="1" dirty="0" smtClean="0">
                <a:solidFill>
                  <a:srgbClr val="C00000"/>
                </a:solidFill>
                <a:latin typeface="Arial Black" pitchFamily="34" charset="0"/>
              </a:rPr>
              <a:t/>
            </a:r>
            <a:br>
              <a:rPr lang="ro-RO" sz="3200" b="1" dirty="0" smtClean="0">
                <a:solidFill>
                  <a:srgbClr val="C00000"/>
                </a:solidFill>
                <a:latin typeface="Arial Black" pitchFamily="34" charset="0"/>
              </a:rPr>
            </a:br>
            <a:endParaRPr lang="ro-RO" dirty="0" smtClean="0"/>
          </a:p>
        </p:txBody>
      </p:sp>
      <p:sp>
        <p:nvSpPr>
          <p:cNvPr id="13315" name="Rectangle 4"/>
          <p:cNvSpPr>
            <a:spLocks noChangeArrowheads="1"/>
          </p:cNvSpPr>
          <p:nvPr/>
        </p:nvSpPr>
        <p:spPr bwMode="auto">
          <a:xfrm>
            <a:off x="381000" y="990600"/>
            <a:ext cx="8305800" cy="1938338"/>
          </a:xfrm>
          <a:prstGeom prst="rect">
            <a:avLst/>
          </a:prstGeom>
          <a:noFill/>
          <a:ln w="9525">
            <a:noFill/>
            <a:miter lim="800000"/>
            <a:headEnd/>
            <a:tailEnd/>
          </a:ln>
        </p:spPr>
        <p:txBody>
          <a:bodyPr>
            <a:spAutoFit/>
          </a:bodyPr>
          <a:lstStyle/>
          <a:p>
            <a:pPr algn="just"/>
            <a:r>
              <a:rPr lang="en-US" sz="2000" dirty="0">
                <a:latin typeface="Arial Black" pitchFamily="34" charset="0"/>
              </a:rPr>
              <a:t>The capital of Romania is Bucharest, one of the most beautiful cities in the country, situated in the </a:t>
            </a:r>
            <a:r>
              <a:rPr lang="en-US" sz="2000" dirty="0" smtClean="0">
                <a:latin typeface="Arial Black" pitchFamily="34" charset="0"/>
              </a:rPr>
              <a:t>Southern </a:t>
            </a:r>
            <a:r>
              <a:rPr lang="en-US" sz="2000" dirty="0">
                <a:latin typeface="Arial Black" pitchFamily="34" charset="0"/>
              </a:rPr>
              <a:t>part of Romania. Bucharest is also called "little Paris", because of the many French influences of the last century, when the most spoken foreign language in Romania was French.</a:t>
            </a:r>
          </a:p>
        </p:txBody>
      </p:sp>
      <p:sp>
        <p:nvSpPr>
          <p:cNvPr id="13316" name="Dreptunghi 1"/>
          <p:cNvSpPr>
            <a:spLocks noChangeArrowheads="1"/>
          </p:cNvSpPr>
          <p:nvPr/>
        </p:nvSpPr>
        <p:spPr bwMode="auto">
          <a:xfrm>
            <a:off x="762000" y="2971800"/>
            <a:ext cx="3206750" cy="400050"/>
          </a:xfrm>
          <a:prstGeom prst="rect">
            <a:avLst/>
          </a:prstGeom>
          <a:noFill/>
          <a:ln w="9525">
            <a:noFill/>
            <a:miter lim="800000"/>
            <a:headEnd/>
            <a:tailEnd/>
          </a:ln>
        </p:spPr>
        <p:txBody>
          <a:bodyPr wrap="none">
            <a:spAutoFit/>
          </a:bodyPr>
          <a:lstStyle/>
          <a:p>
            <a:r>
              <a:rPr lang="ro-RO" sz="2000" i="1" dirty="0">
                <a:latin typeface="Arial Black" pitchFamily="34" charset="0"/>
              </a:rPr>
              <a:t>Old </a:t>
            </a:r>
            <a:r>
              <a:rPr lang="ro-RO" sz="2000" i="1" dirty="0" err="1">
                <a:latin typeface="Arial Black" pitchFamily="34" charset="0"/>
              </a:rPr>
              <a:t>Bucharest</a:t>
            </a:r>
            <a:r>
              <a:rPr lang="ro-RO" sz="2000" i="1" dirty="0">
                <a:latin typeface="Arial Black" pitchFamily="34" charset="0"/>
              </a:rPr>
              <a:t> Center</a:t>
            </a:r>
          </a:p>
        </p:txBody>
      </p:sp>
      <p:sp>
        <p:nvSpPr>
          <p:cNvPr id="13317" name="Dreptunghi 1"/>
          <p:cNvSpPr>
            <a:spLocks noChangeArrowheads="1"/>
          </p:cNvSpPr>
          <p:nvPr/>
        </p:nvSpPr>
        <p:spPr bwMode="auto">
          <a:xfrm>
            <a:off x="5257800" y="2971800"/>
            <a:ext cx="3343275" cy="400050"/>
          </a:xfrm>
          <a:prstGeom prst="rect">
            <a:avLst/>
          </a:prstGeom>
          <a:noFill/>
          <a:ln w="9525">
            <a:noFill/>
            <a:miter lim="800000"/>
            <a:headEnd/>
            <a:tailEnd/>
          </a:ln>
        </p:spPr>
        <p:txBody>
          <a:bodyPr wrap="none">
            <a:spAutoFit/>
          </a:bodyPr>
          <a:lstStyle/>
          <a:p>
            <a:r>
              <a:rPr lang="ro-RO" sz="2000" b="1" i="1">
                <a:latin typeface="Arial Black" pitchFamily="34" charset="0"/>
              </a:rPr>
              <a:t> </a:t>
            </a:r>
            <a:r>
              <a:rPr lang="ro-RO" sz="2000" i="1">
                <a:latin typeface="Arial Black" pitchFamily="34" charset="0"/>
              </a:rPr>
              <a:t>Romanian Athenaeum</a:t>
            </a:r>
          </a:p>
        </p:txBody>
      </p:sp>
      <p:pic>
        <p:nvPicPr>
          <p:cNvPr id="13318" name="Picture 2"/>
          <p:cNvPicPr>
            <a:picLocks noChangeAspect="1" noChangeArrowheads="1"/>
          </p:cNvPicPr>
          <p:nvPr/>
        </p:nvPicPr>
        <p:blipFill>
          <a:blip r:embed="rId2"/>
          <a:srcRect/>
          <a:stretch>
            <a:fillRect/>
          </a:stretch>
        </p:blipFill>
        <p:spPr bwMode="auto">
          <a:xfrm>
            <a:off x="5062538" y="3349625"/>
            <a:ext cx="3706812" cy="2798763"/>
          </a:xfrm>
          <a:prstGeom prst="rect">
            <a:avLst/>
          </a:prstGeom>
          <a:noFill/>
          <a:ln w="9525">
            <a:noFill/>
            <a:miter lim="800000"/>
            <a:headEnd/>
            <a:tailEnd/>
          </a:ln>
        </p:spPr>
      </p:pic>
      <p:pic>
        <p:nvPicPr>
          <p:cNvPr id="80900" name="Picture 4"/>
          <p:cNvPicPr>
            <a:picLocks noChangeAspect="1" noChangeArrowheads="1"/>
          </p:cNvPicPr>
          <p:nvPr/>
        </p:nvPicPr>
        <p:blipFill>
          <a:blip r:embed="rId3" cstate="print">
            <a:extLst>
              <a:ext uri="{28A0092B-C50C-407E-A947-70E740481C1C}"/>
            </a:extLst>
          </a:blip>
          <a:srcRect/>
          <a:stretch>
            <a:fillRect/>
          </a:stretch>
        </p:blipFill>
        <p:spPr bwMode="auto">
          <a:xfrm>
            <a:off x="408709" y="3454407"/>
            <a:ext cx="3885669" cy="2589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spTree>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extLst>
              <a:ext uri="{28A0092B-C50C-407E-A947-70E740481C1C}"/>
            </a:extLst>
          </a:blip>
          <a:srcRect/>
          <a:stretch>
            <a:fillRect/>
          </a:stretch>
        </p:blipFill>
        <p:spPr bwMode="auto">
          <a:xfrm>
            <a:off x="304800" y="807477"/>
            <a:ext cx="3505200" cy="26289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ext uri="{91240B29-F687-4F45-9708-019B960494DF}"/>
          </a:extLst>
        </p:spPr>
      </p:pic>
      <p:sp>
        <p:nvSpPr>
          <p:cNvPr id="14339" name="Dreptunghi 1"/>
          <p:cNvSpPr>
            <a:spLocks noChangeArrowheads="1"/>
          </p:cNvSpPr>
          <p:nvPr/>
        </p:nvSpPr>
        <p:spPr bwMode="auto">
          <a:xfrm>
            <a:off x="836613" y="222250"/>
            <a:ext cx="2441575" cy="400050"/>
          </a:xfrm>
          <a:prstGeom prst="rect">
            <a:avLst/>
          </a:prstGeom>
          <a:noFill/>
          <a:ln w="9525">
            <a:noFill/>
            <a:miter lim="800000"/>
            <a:headEnd/>
            <a:tailEnd/>
          </a:ln>
        </p:spPr>
        <p:txBody>
          <a:bodyPr wrap="none">
            <a:spAutoFit/>
          </a:bodyPr>
          <a:lstStyle/>
          <a:p>
            <a:r>
              <a:rPr lang="ro-RO" sz="2000" dirty="0" err="1">
                <a:latin typeface="Arial Black" pitchFamily="34" charset="0"/>
              </a:rPr>
              <a:t>Arch</a:t>
            </a:r>
            <a:r>
              <a:rPr lang="ro-RO" sz="2000" dirty="0">
                <a:latin typeface="Arial Black" pitchFamily="34" charset="0"/>
              </a:rPr>
              <a:t> of Triumph</a:t>
            </a:r>
            <a:endParaRPr lang="ro-RO" sz="2000" i="1" dirty="0">
              <a:latin typeface="Arial Black" pitchFamily="34" charset="0"/>
            </a:endParaRPr>
          </a:p>
        </p:txBody>
      </p:sp>
      <p:pic>
        <p:nvPicPr>
          <p:cNvPr id="81924" name="Picture 4" descr="Imagine similară"/>
          <p:cNvPicPr>
            <a:picLocks noChangeAspect="1" noChangeArrowheads="1"/>
          </p:cNvPicPr>
          <p:nvPr/>
        </p:nvPicPr>
        <p:blipFill>
          <a:blip r:embed="rId3" cstate="print">
            <a:extLst>
              <a:ext uri="{28A0092B-C50C-407E-A947-70E740481C1C}"/>
            </a:extLst>
          </a:blip>
          <a:srcRect/>
          <a:stretch>
            <a:fillRect/>
          </a:stretch>
        </p:blipFill>
        <p:spPr bwMode="auto">
          <a:xfrm>
            <a:off x="3920888" y="3352800"/>
            <a:ext cx="4901331" cy="31054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extLst>
        </p:spPr>
      </p:pic>
      <p:sp>
        <p:nvSpPr>
          <p:cNvPr id="14341" name="Dreptunghi 1"/>
          <p:cNvSpPr>
            <a:spLocks noChangeArrowheads="1"/>
          </p:cNvSpPr>
          <p:nvPr/>
        </p:nvSpPr>
        <p:spPr bwMode="auto">
          <a:xfrm>
            <a:off x="5029200" y="2800350"/>
            <a:ext cx="2684463" cy="400050"/>
          </a:xfrm>
          <a:prstGeom prst="rect">
            <a:avLst/>
          </a:prstGeom>
          <a:noFill/>
          <a:ln w="9525">
            <a:noFill/>
            <a:miter lim="800000"/>
            <a:headEnd/>
            <a:tailEnd/>
          </a:ln>
        </p:spPr>
        <p:txBody>
          <a:bodyPr wrap="none">
            <a:spAutoFit/>
          </a:bodyPr>
          <a:lstStyle/>
          <a:p>
            <a:r>
              <a:rPr lang="ro-RO" sz="2000">
                <a:latin typeface="Arial Black" pitchFamily="34" charset="0"/>
              </a:rPr>
              <a:t>Parliament House</a:t>
            </a:r>
            <a:endParaRPr lang="ro-RO" sz="2000" i="1">
              <a:latin typeface="Arial Black" pitchFamily="34" charset="0"/>
            </a:endParaRPr>
          </a:p>
        </p:txBody>
      </p:sp>
    </p:spTree>
  </p:cSld>
  <p:clrMapOvr>
    <a:masterClrMapping/>
  </p:clrMapOvr>
  <p:transition spd="med">
    <p:wheel spokes="2"/>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1725</TotalTime>
  <Words>1281</Words>
  <Application>Microsoft Office PowerPoint</Application>
  <PresentationFormat>Expunere pe ecran (4:3)</PresentationFormat>
  <Paragraphs>166</Paragraphs>
  <Slides>35</Slides>
  <Notes>10</Notes>
  <HiddenSlides>0</HiddenSlides>
  <MMClips>2</MMClips>
  <ScaleCrop>false</ScaleCrop>
  <HeadingPairs>
    <vt:vector size="4" baseType="variant">
      <vt:variant>
        <vt:lpstr>Temă</vt:lpstr>
      </vt:variant>
      <vt:variant>
        <vt:i4>1</vt:i4>
      </vt:variant>
      <vt:variant>
        <vt:lpstr>Titluri diapozitive</vt:lpstr>
      </vt:variant>
      <vt:variant>
        <vt:i4>35</vt:i4>
      </vt:variant>
    </vt:vector>
  </HeadingPairs>
  <TitlesOfParts>
    <vt:vector size="36" baseType="lpstr">
      <vt:lpstr>Facet</vt:lpstr>
      <vt:lpstr>Diapozitivul 1</vt:lpstr>
      <vt:lpstr>Romania</vt:lpstr>
      <vt:lpstr>Diapozitivul 3</vt:lpstr>
      <vt:lpstr>Diapozitivul 4</vt:lpstr>
      <vt:lpstr>      Romania</vt:lpstr>
      <vt:lpstr>Diapozitivul 6</vt:lpstr>
      <vt:lpstr>General information </vt:lpstr>
      <vt:lpstr>     Bucharest- The capital of Romania  </vt:lpstr>
      <vt:lpstr>Diapozitivul 9</vt:lpstr>
      <vt:lpstr>Diapozitivul 10</vt:lpstr>
      <vt:lpstr>Diapozitivul 11</vt:lpstr>
      <vt:lpstr>XVII th – XIX th Century Romanian Kings</vt:lpstr>
      <vt:lpstr>Geography</vt:lpstr>
      <vt:lpstr>Diapozitivul 14</vt:lpstr>
      <vt:lpstr>Diapozitivul 15</vt:lpstr>
      <vt:lpstr>Politics</vt:lpstr>
      <vt:lpstr>Diapozitivul 17</vt:lpstr>
      <vt:lpstr>Romania- representative photos for each region</vt:lpstr>
      <vt:lpstr>VASLUI – History </vt:lpstr>
      <vt:lpstr>VASLUI – geography</vt:lpstr>
      <vt:lpstr>BÂRLAD TOWN</vt:lpstr>
      <vt:lpstr>Diapozitivul 22</vt:lpstr>
      <vt:lpstr>Diapozitivul 23</vt:lpstr>
      <vt:lpstr>Diapozitivul 24</vt:lpstr>
      <vt:lpstr>Diapozitivul 25</vt:lpstr>
      <vt:lpstr>Diapozitivul 26</vt:lpstr>
      <vt:lpstr>Diapozitivul 27</vt:lpstr>
      <vt:lpstr>Diapozitivul 28</vt:lpstr>
      <vt:lpstr>Diapozitivul 29</vt:lpstr>
      <vt:lpstr>Diapozitivul 30</vt:lpstr>
      <vt:lpstr>Diapozitivul 31</vt:lpstr>
      <vt:lpstr>Diapozitivul 32</vt:lpstr>
      <vt:lpstr>Diapozitivul 33</vt:lpstr>
      <vt:lpstr>Diapozitivul 34</vt:lpstr>
      <vt:lpstr>Diapozitivul 35</vt:lpstr>
    </vt:vector>
  </TitlesOfParts>
  <Company>ISJ VS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Programe</dc:creator>
  <cp:lastModifiedBy>Asus</cp:lastModifiedBy>
  <cp:revision>150</cp:revision>
  <dcterms:created xsi:type="dcterms:W3CDTF">2008-10-26T11:08:24Z</dcterms:created>
  <dcterms:modified xsi:type="dcterms:W3CDTF">2018-01-19T17:03:08Z</dcterms:modified>
</cp:coreProperties>
</file>