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ktoria d" userId="e3065aa8572d24f4" providerId="Windows Live" clId="Web-{D80A83E2-14B2-4A4D-920C-A19DD31A5A9D}"/>
    <pc:docChg chg="addSld modSld">
      <pc:chgData name="wiktoria d" userId="e3065aa8572d24f4" providerId="Windows Live" clId="Web-{D80A83E2-14B2-4A4D-920C-A19DD31A5A9D}" dt="2018-05-17T22:21:03.311" v="390" actId="1076"/>
      <pc:docMkLst>
        <pc:docMk/>
      </pc:docMkLst>
      <pc:sldChg chg="addSp modSp">
        <pc:chgData name="wiktoria d" userId="e3065aa8572d24f4" providerId="Windows Live" clId="Web-{D80A83E2-14B2-4A4D-920C-A19DD31A5A9D}" dt="2018-05-17T22:03:01.902" v="47" actId="1076"/>
        <pc:sldMkLst>
          <pc:docMk/>
          <pc:sldMk cId="2346750242" sldId="257"/>
        </pc:sldMkLst>
        <pc:spChg chg="ord">
          <ac:chgData name="wiktoria d" userId="e3065aa8572d24f4" providerId="Windows Live" clId="Web-{D80A83E2-14B2-4A4D-920C-A19DD31A5A9D}" dt="2018-05-17T22:01:29.196" v="26"/>
          <ac:spMkLst>
            <pc:docMk/>
            <pc:sldMk cId="2346750242" sldId="257"/>
            <ac:spMk id="2" creationId="{80B91A7A-660F-481C-BB33-49E207AB5332}"/>
          </ac:spMkLst>
        </pc:spChg>
        <pc:picChg chg="mod ord">
          <ac:chgData name="wiktoria d" userId="e3065aa8572d24f4" providerId="Windows Live" clId="Web-{D80A83E2-14B2-4A4D-920C-A19DD31A5A9D}" dt="2018-05-17T22:02:23.713" v="38" actId="1076"/>
          <ac:picMkLst>
            <pc:docMk/>
            <pc:sldMk cId="2346750242" sldId="257"/>
            <ac:picMk id="3" creationId="{D869AEF7-0B86-4603-9C39-BBFC77DA200E}"/>
          </ac:picMkLst>
        </pc:picChg>
        <pc:picChg chg="add mod ord modCrop">
          <ac:chgData name="wiktoria d" userId="e3065aa8572d24f4" providerId="Windows Live" clId="Web-{D80A83E2-14B2-4A4D-920C-A19DD31A5A9D}" dt="2018-05-17T22:03:01.902" v="47" actId="1076"/>
          <ac:picMkLst>
            <pc:docMk/>
            <pc:sldMk cId="2346750242" sldId="257"/>
            <ac:picMk id="5" creationId="{B1BC8514-C06C-4673-83C3-8C6D10D1504F}"/>
          </ac:picMkLst>
        </pc:picChg>
        <pc:picChg chg="add mod ord modCrop">
          <ac:chgData name="wiktoria d" userId="e3065aa8572d24f4" providerId="Windows Live" clId="Web-{D80A83E2-14B2-4A4D-920C-A19DD31A5A9D}" dt="2018-05-17T22:02:56.198" v="45" actId="1076"/>
          <ac:picMkLst>
            <pc:docMk/>
            <pc:sldMk cId="2346750242" sldId="257"/>
            <ac:picMk id="7" creationId="{73226D53-DECF-4E01-8872-41CFEAC7CD66}"/>
          </ac:picMkLst>
        </pc:picChg>
      </pc:sldChg>
      <pc:sldChg chg="addSp delSp modSp new">
        <pc:chgData name="wiktoria d" userId="e3065aa8572d24f4" providerId="Windows Live" clId="Web-{D80A83E2-14B2-4A4D-920C-A19DD31A5A9D}" dt="2018-05-17T22:06:07.126" v="104" actId="1076"/>
        <pc:sldMkLst>
          <pc:docMk/>
          <pc:sldMk cId="3436821659" sldId="258"/>
        </pc:sldMkLst>
        <pc:spChg chg="mod">
          <ac:chgData name="wiktoria d" userId="e3065aa8572d24f4" providerId="Windows Live" clId="Web-{D80A83E2-14B2-4A4D-920C-A19DD31A5A9D}" dt="2018-05-17T22:03:20.465" v="69" actId="20577"/>
          <ac:spMkLst>
            <pc:docMk/>
            <pc:sldMk cId="3436821659" sldId="258"/>
            <ac:spMk id="2" creationId="{2605E0F9-01BC-48D0-B769-4CE430963E61}"/>
          </ac:spMkLst>
        </pc:spChg>
        <pc:picChg chg="add mod modCrop">
          <ac:chgData name="wiktoria d" userId="e3065aa8572d24f4" providerId="Windows Live" clId="Web-{D80A83E2-14B2-4A4D-920C-A19DD31A5A9D}" dt="2018-05-17T22:05:08.702" v="86" actId="1076"/>
          <ac:picMkLst>
            <pc:docMk/>
            <pc:sldMk cId="3436821659" sldId="258"/>
            <ac:picMk id="3" creationId="{67100012-3D47-42F0-AF99-4F040FD1EB15}"/>
          </ac:picMkLst>
        </pc:picChg>
        <pc:picChg chg="add del mod">
          <ac:chgData name="wiktoria d" userId="e3065aa8572d24f4" providerId="Windows Live" clId="Web-{D80A83E2-14B2-4A4D-920C-A19DD31A5A9D}" dt="2018-05-17T22:04:23.607" v="76"/>
          <ac:picMkLst>
            <pc:docMk/>
            <pc:sldMk cId="3436821659" sldId="258"/>
            <ac:picMk id="5" creationId="{E528D74F-4A40-4C27-81F1-AC1C15B95478}"/>
          </ac:picMkLst>
        </pc:picChg>
        <pc:picChg chg="add mod ord">
          <ac:chgData name="wiktoria d" userId="e3065aa8572d24f4" providerId="Windows Live" clId="Web-{D80A83E2-14B2-4A4D-920C-A19DD31A5A9D}" dt="2018-05-17T22:05:53.876" v="101" actId="14100"/>
          <ac:picMkLst>
            <pc:docMk/>
            <pc:sldMk cId="3436821659" sldId="258"/>
            <ac:picMk id="7" creationId="{300C9FFA-3F03-456A-BE31-D9F40290A351}"/>
          </ac:picMkLst>
        </pc:picChg>
        <pc:picChg chg="add mod">
          <ac:chgData name="wiktoria d" userId="e3065aa8572d24f4" providerId="Windows Live" clId="Web-{D80A83E2-14B2-4A4D-920C-A19DD31A5A9D}" dt="2018-05-17T22:06:07.126" v="104" actId="1076"/>
          <ac:picMkLst>
            <pc:docMk/>
            <pc:sldMk cId="3436821659" sldId="258"/>
            <ac:picMk id="9" creationId="{E16ACD08-5ABD-4D40-B111-8F924A425B4E}"/>
          </ac:picMkLst>
        </pc:picChg>
      </pc:sldChg>
      <pc:sldChg chg="addSp modSp new">
        <pc:chgData name="wiktoria d" userId="e3065aa8572d24f4" providerId="Windows Live" clId="Web-{D80A83E2-14B2-4A4D-920C-A19DD31A5A9D}" dt="2018-05-17T22:07:49.801" v="136"/>
        <pc:sldMkLst>
          <pc:docMk/>
          <pc:sldMk cId="3397666413" sldId="259"/>
        </pc:sldMkLst>
        <pc:spChg chg="mod">
          <ac:chgData name="wiktoria d" userId="e3065aa8572d24f4" providerId="Windows Live" clId="Web-{D80A83E2-14B2-4A4D-920C-A19DD31A5A9D}" dt="2018-05-17T22:07:32.754" v="129" actId="20577"/>
          <ac:spMkLst>
            <pc:docMk/>
            <pc:sldMk cId="3397666413" sldId="259"/>
            <ac:spMk id="2" creationId="{3D8B2680-BD14-44B0-ADDB-164562CB274B}"/>
          </ac:spMkLst>
        </pc:spChg>
        <pc:picChg chg="add mod modCrop">
          <ac:chgData name="wiktoria d" userId="e3065aa8572d24f4" providerId="Windows Live" clId="Web-{D80A83E2-14B2-4A4D-920C-A19DD31A5A9D}" dt="2018-05-17T22:07:47.129" v="135" actId="1076"/>
          <ac:picMkLst>
            <pc:docMk/>
            <pc:sldMk cId="3397666413" sldId="259"/>
            <ac:picMk id="3" creationId="{95545566-DD05-48FF-A432-6C83217C8115}"/>
          </ac:picMkLst>
        </pc:picChg>
        <pc:picChg chg="add mod ord">
          <ac:chgData name="wiktoria d" userId="e3065aa8572d24f4" providerId="Windows Live" clId="Web-{D80A83E2-14B2-4A4D-920C-A19DD31A5A9D}" dt="2018-05-17T22:07:49.801" v="136"/>
          <ac:picMkLst>
            <pc:docMk/>
            <pc:sldMk cId="3397666413" sldId="259"/>
            <ac:picMk id="5" creationId="{7DCD3F3E-5F6D-4795-BCC9-FF6897F4C031}"/>
          </ac:picMkLst>
        </pc:picChg>
      </pc:sldChg>
      <pc:sldChg chg="addSp modSp new">
        <pc:chgData name="wiktoria d" userId="e3065aa8572d24f4" providerId="Windows Live" clId="Web-{D80A83E2-14B2-4A4D-920C-A19DD31A5A9D}" dt="2018-05-17T22:10:20.447" v="161"/>
        <pc:sldMkLst>
          <pc:docMk/>
          <pc:sldMk cId="4021228046" sldId="260"/>
        </pc:sldMkLst>
        <pc:spChg chg="add mod">
          <ac:chgData name="wiktoria d" userId="e3065aa8572d24f4" providerId="Windows Live" clId="Web-{D80A83E2-14B2-4A4D-920C-A19DD31A5A9D}" dt="2018-05-17T22:10:20.447" v="161"/>
          <ac:spMkLst>
            <pc:docMk/>
            <pc:sldMk cId="4021228046" sldId="260"/>
            <ac:spMk id="8" creationId="{2DCBFEC2-57FE-4C95-AFE9-8DFF8F163219}"/>
          </ac:spMkLst>
        </pc:spChg>
        <pc:picChg chg="add mod">
          <ac:chgData name="wiktoria d" userId="e3065aa8572d24f4" providerId="Windows Live" clId="Web-{D80A83E2-14B2-4A4D-920C-A19DD31A5A9D}" dt="2018-05-17T22:08:12.833" v="140" actId="14100"/>
          <ac:picMkLst>
            <pc:docMk/>
            <pc:sldMk cId="4021228046" sldId="260"/>
            <ac:picMk id="2" creationId="{87DB14D1-6F1D-41B4-8101-EA1B80FF50C1}"/>
          </ac:picMkLst>
        </pc:picChg>
        <pc:picChg chg="add mod">
          <ac:chgData name="wiktoria d" userId="e3065aa8572d24f4" providerId="Windows Live" clId="Web-{D80A83E2-14B2-4A4D-920C-A19DD31A5A9D}" dt="2018-05-17T22:09:35.617" v="153" actId="1076"/>
          <ac:picMkLst>
            <pc:docMk/>
            <pc:sldMk cId="4021228046" sldId="260"/>
            <ac:picMk id="4" creationId="{2F6AE926-CF8E-4952-90FD-3456BE68C602}"/>
          </ac:picMkLst>
        </pc:picChg>
        <pc:picChg chg="add mod">
          <ac:chgData name="wiktoria d" userId="e3065aa8572d24f4" providerId="Windows Live" clId="Web-{D80A83E2-14B2-4A4D-920C-A19DD31A5A9D}" dt="2018-05-17T22:09:31.414" v="151" actId="14100"/>
          <ac:picMkLst>
            <pc:docMk/>
            <pc:sldMk cId="4021228046" sldId="260"/>
            <ac:picMk id="6" creationId="{F6B7F923-15E5-4D9C-AC91-59C406FBB942}"/>
          </ac:picMkLst>
        </pc:picChg>
      </pc:sldChg>
      <pc:sldChg chg="addSp delSp modSp new">
        <pc:chgData name="wiktoria d" userId="e3065aa8572d24f4" providerId="Windows Live" clId="Web-{D80A83E2-14B2-4A4D-920C-A19DD31A5A9D}" dt="2018-05-17T22:11:27.152" v="184" actId="1076"/>
        <pc:sldMkLst>
          <pc:docMk/>
          <pc:sldMk cId="2456676517" sldId="261"/>
        </pc:sldMkLst>
        <pc:spChg chg="mod">
          <ac:chgData name="wiktoria d" userId="e3065aa8572d24f4" providerId="Windows Live" clId="Web-{D80A83E2-14B2-4A4D-920C-A19DD31A5A9D}" dt="2018-05-17T22:10:36.635" v="169" actId="20577"/>
          <ac:spMkLst>
            <pc:docMk/>
            <pc:sldMk cId="2456676517" sldId="261"/>
            <ac:spMk id="2" creationId="{05EDEEC3-D451-4B15-B013-1FF2F528BBC3}"/>
          </ac:spMkLst>
        </pc:spChg>
        <pc:picChg chg="add del mod">
          <ac:chgData name="wiktoria d" userId="e3065aa8572d24f4" providerId="Windows Live" clId="Web-{D80A83E2-14B2-4A4D-920C-A19DD31A5A9D}" dt="2018-05-17T22:11:02.339" v="177"/>
          <ac:picMkLst>
            <pc:docMk/>
            <pc:sldMk cId="2456676517" sldId="261"/>
            <ac:picMk id="3" creationId="{96132D9D-8D34-43AF-8C78-072A2CFE9B74}"/>
          </ac:picMkLst>
        </pc:picChg>
        <pc:picChg chg="add mod">
          <ac:chgData name="wiktoria d" userId="e3065aa8572d24f4" providerId="Windows Live" clId="Web-{D80A83E2-14B2-4A4D-920C-A19DD31A5A9D}" dt="2018-05-17T22:11:27.152" v="184" actId="1076"/>
          <ac:picMkLst>
            <pc:docMk/>
            <pc:sldMk cId="2456676517" sldId="261"/>
            <ac:picMk id="5" creationId="{4DC4FC11-0F84-4DDC-A9F2-B89F063C04DF}"/>
          </ac:picMkLst>
        </pc:picChg>
        <pc:picChg chg="add mod">
          <ac:chgData name="wiktoria d" userId="e3065aa8572d24f4" providerId="Windows Live" clId="Web-{D80A83E2-14B2-4A4D-920C-A19DD31A5A9D}" dt="2018-05-17T22:11:25.246" v="183" actId="1076"/>
          <ac:picMkLst>
            <pc:docMk/>
            <pc:sldMk cId="2456676517" sldId="261"/>
            <ac:picMk id="7" creationId="{62CA2478-6466-426B-A743-1B3393CE31E7}"/>
          </ac:picMkLst>
        </pc:picChg>
      </pc:sldChg>
      <pc:sldChg chg="addSp delSp modSp new">
        <pc:chgData name="wiktoria d" userId="e3065aa8572d24f4" providerId="Windows Live" clId="Web-{D80A83E2-14B2-4A4D-920C-A19DD31A5A9D}" dt="2018-05-17T22:12:45.045" v="201" actId="1076"/>
        <pc:sldMkLst>
          <pc:docMk/>
          <pc:sldMk cId="115858743" sldId="262"/>
        </pc:sldMkLst>
        <pc:picChg chg="add mod">
          <ac:chgData name="wiktoria d" userId="e3065aa8572d24f4" providerId="Windows Live" clId="Web-{D80A83E2-14B2-4A4D-920C-A19DD31A5A9D}" dt="2018-05-17T22:11:40.777" v="189" actId="688"/>
          <ac:picMkLst>
            <pc:docMk/>
            <pc:sldMk cId="115858743" sldId="262"/>
            <ac:picMk id="2" creationId="{4ADD6536-33C4-4689-A551-6CB6F2637D10}"/>
          </ac:picMkLst>
        </pc:picChg>
        <pc:picChg chg="add del mod">
          <ac:chgData name="wiktoria d" userId="e3065aa8572d24f4" providerId="Windows Live" clId="Web-{D80A83E2-14B2-4A4D-920C-A19DD31A5A9D}" dt="2018-05-17T22:11:59.997" v="191"/>
          <ac:picMkLst>
            <pc:docMk/>
            <pc:sldMk cId="115858743" sldId="262"/>
            <ac:picMk id="4" creationId="{FB0B1565-43C0-420F-B140-01F233CA3D78}"/>
          </ac:picMkLst>
        </pc:picChg>
        <pc:picChg chg="add mod">
          <ac:chgData name="wiktoria d" userId="e3065aa8572d24f4" providerId="Windows Live" clId="Web-{D80A83E2-14B2-4A4D-920C-A19DD31A5A9D}" dt="2018-05-17T22:12:18.091" v="197" actId="1076"/>
          <ac:picMkLst>
            <pc:docMk/>
            <pc:sldMk cId="115858743" sldId="262"/>
            <ac:picMk id="6" creationId="{73691837-966F-479A-9739-F76714DF29A9}"/>
          </ac:picMkLst>
        </pc:picChg>
        <pc:picChg chg="add mod">
          <ac:chgData name="wiktoria d" userId="e3065aa8572d24f4" providerId="Windows Live" clId="Web-{D80A83E2-14B2-4A4D-920C-A19DD31A5A9D}" dt="2018-05-17T22:12:45.045" v="201" actId="1076"/>
          <ac:picMkLst>
            <pc:docMk/>
            <pc:sldMk cId="115858743" sldId="262"/>
            <ac:picMk id="8" creationId="{79A1F327-19C0-4627-A9B2-8001FAB4A558}"/>
          </ac:picMkLst>
        </pc:picChg>
      </pc:sldChg>
      <pc:sldChg chg="addSp modSp new">
        <pc:chgData name="wiktoria d" userId="e3065aa8572d24f4" providerId="Windows Live" clId="Web-{D80A83E2-14B2-4A4D-920C-A19DD31A5A9D}" dt="2018-05-17T22:21:03.311" v="390" actId="1076"/>
        <pc:sldMkLst>
          <pc:docMk/>
          <pc:sldMk cId="1133389760" sldId="263"/>
        </pc:sldMkLst>
        <pc:spChg chg="add mod">
          <ac:chgData name="wiktoria d" userId="e3065aa8572d24f4" providerId="Windows Live" clId="Web-{D80A83E2-14B2-4A4D-920C-A19DD31A5A9D}" dt="2018-05-17T22:17:00.335" v="256" actId="1076"/>
          <ac:spMkLst>
            <pc:docMk/>
            <pc:sldMk cId="1133389760" sldId="263"/>
            <ac:spMk id="2" creationId="{E718A870-5088-4DFB-9492-437436628CB4}"/>
          </ac:spMkLst>
        </pc:spChg>
        <pc:spChg chg="add mod">
          <ac:chgData name="wiktoria d" userId="e3065aa8572d24f4" providerId="Windows Live" clId="Web-{D80A83E2-14B2-4A4D-920C-A19DD31A5A9D}" dt="2018-05-17T22:21:03.311" v="390" actId="1076"/>
          <ac:spMkLst>
            <pc:docMk/>
            <pc:sldMk cId="1133389760" sldId="263"/>
            <ac:spMk id="5" creationId="{82720FF6-3371-4F6E-8F75-8AB7ACE6A252}"/>
          </ac:spMkLst>
        </pc:spChg>
        <pc:spChg chg="add mod">
          <ac:chgData name="wiktoria d" userId="e3065aa8572d24f4" providerId="Windows Live" clId="Web-{D80A83E2-14B2-4A4D-920C-A19DD31A5A9D}" dt="2018-05-17T22:20:50.404" v="384" actId="20577"/>
          <ac:spMkLst>
            <pc:docMk/>
            <pc:sldMk cId="1133389760" sldId="263"/>
            <ac:spMk id="12" creationId="{94AF1952-BC7B-436B-9899-91A8721D9C7E}"/>
          </ac:spMkLst>
        </pc:spChg>
        <pc:spChg chg="add mod">
          <ac:chgData name="wiktoria d" userId="e3065aa8572d24f4" providerId="Windows Live" clId="Web-{D80A83E2-14B2-4A4D-920C-A19DD31A5A9D}" dt="2018-05-17T22:20:00.512" v="351" actId="1076"/>
          <ac:spMkLst>
            <pc:docMk/>
            <pc:sldMk cId="1133389760" sldId="263"/>
            <ac:spMk id="13" creationId="{0A7EAC5A-B48F-4FDE-BDDE-E5CA17A14269}"/>
          </ac:spMkLst>
        </pc:spChg>
        <pc:spChg chg="add mod">
          <ac:chgData name="wiktoria d" userId="e3065aa8572d24f4" providerId="Windows Live" clId="Web-{D80A83E2-14B2-4A4D-920C-A19DD31A5A9D}" dt="2018-05-17T22:19:09.901" v="330" actId="1076"/>
          <ac:spMkLst>
            <pc:docMk/>
            <pc:sldMk cId="1133389760" sldId="263"/>
            <ac:spMk id="14" creationId="{2F86FB87-2672-43F1-AF6E-0E0CF625F350}"/>
          </ac:spMkLst>
        </pc:spChg>
        <pc:spChg chg="add mod">
          <ac:chgData name="wiktoria d" userId="e3065aa8572d24f4" providerId="Windows Live" clId="Web-{D80A83E2-14B2-4A4D-920C-A19DD31A5A9D}" dt="2018-05-17T22:20:45.311" v="379" actId="20577"/>
          <ac:spMkLst>
            <pc:docMk/>
            <pc:sldMk cId="1133389760" sldId="263"/>
            <ac:spMk id="15" creationId="{9EEE3FD0-738B-4F88-82E9-3A1E820D866F}"/>
          </ac:spMkLst>
        </pc:spChg>
        <pc:picChg chg="add mod">
          <ac:chgData name="wiktoria d" userId="e3065aa8572d24f4" providerId="Windows Live" clId="Web-{D80A83E2-14B2-4A4D-920C-A19DD31A5A9D}" dt="2018-05-17T22:17:03.210" v="257" actId="1076"/>
          <ac:picMkLst>
            <pc:docMk/>
            <pc:sldMk cId="1133389760" sldId="263"/>
            <ac:picMk id="3" creationId="{E33FEF2C-71E6-40FB-AD73-45E2B71C5DF1}"/>
          </ac:picMkLst>
        </pc:picChg>
        <pc:picChg chg="add mod">
          <ac:chgData name="wiktoria d" userId="e3065aa8572d24f4" providerId="Windows Live" clId="Web-{D80A83E2-14B2-4A4D-920C-A19DD31A5A9D}" dt="2018-05-17T22:17:08.007" v="259" actId="1076"/>
          <ac:picMkLst>
            <pc:docMk/>
            <pc:sldMk cId="1133389760" sldId="263"/>
            <ac:picMk id="6" creationId="{2898A5DD-8FD3-485F-8C36-BAC3865EFD3C}"/>
          </ac:picMkLst>
        </pc:picChg>
        <pc:picChg chg="add mod">
          <ac:chgData name="wiktoria d" userId="e3065aa8572d24f4" providerId="Windows Live" clId="Web-{D80A83E2-14B2-4A4D-920C-A19DD31A5A9D}" dt="2018-05-17T22:17:12.522" v="260" actId="1076"/>
          <ac:picMkLst>
            <pc:docMk/>
            <pc:sldMk cId="1133389760" sldId="263"/>
            <ac:picMk id="8" creationId="{91371F45-2325-4592-8700-8587696336E9}"/>
          </ac:picMkLst>
        </pc:picChg>
        <pc:picChg chg="add mod">
          <ac:chgData name="wiktoria d" userId="e3065aa8572d24f4" providerId="Windows Live" clId="Web-{D80A83E2-14B2-4A4D-920C-A19DD31A5A9D}" dt="2018-05-17T22:17:30.554" v="265" actId="1076"/>
          <ac:picMkLst>
            <pc:docMk/>
            <pc:sldMk cId="1133389760" sldId="263"/>
            <ac:picMk id="10" creationId="{EB9E5C25-9BC1-47C3-82DA-C61BD173D92F}"/>
          </ac:picMkLst>
        </pc:picChg>
      </pc:sldChg>
    </pc:docChg>
  </pc:docChgLst>
  <pc:docChgLst>
    <pc:chgData name="wiktoria d" userId="e3065aa8572d24f4" providerId="Windows Live" clId="Web-{1BBEAB46-B4E9-4E6E-9E5F-32BE9B1B676A}"/>
    <pc:docChg chg="modSld">
      <pc:chgData name="wiktoria d" userId="e3065aa8572d24f4" providerId="Windows Live" clId="Web-{1BBEAB46-B4E9-4E6E-9E5F-32BE9B1B676A}" dt="2018-05-17T21:58:09.142" v="83" actId="14100"/>
      <pc:docMkLst>
        <pc:docMk/>
      </pc:docMkLst>
      <pc:sldChg chg="addSp modSp mod setBg">
        <pc:chgData name="wiktoria d" userId="e3065aa8572d24f4" providerId="Windows Live" clId="Web-{1BBEAB46-B4E9-4E6E-9E5F-32BE9B1B676A}" dt="2018-05-17T21:51:57.130" v="79" actId="1076"/>
        <pc:sldMkLst>
          <pc:docMk/>
          <pc:sldMk cId="650317164" sldId="256"/>
        </pc:sldMkLst>
        <pc:spChg chg="mod">
          <ac:chgData name="wiktoria d" userId="e3065aa8572d24f4" providerId="Windows Live" clId="Web-{1BBEAB46-B4E9-4E6E-9E5F-32BE9B1B676A}" dt="2018-05-17T21:50:48.269" v="48" actId="20577"/>
          <ac:spMkLst>
            <pc:docMk/>
            <pc:sldMk cId="650317164" sldId="256"/>
            <ac:spMk id="4" creationId="{36FE541F-9ABC-47EE-ADB7-3F355E892F16}"/>
          </ac:spMkLst>
        </pc:spChg>
        <pc:spChg chg="add mod">
          <ac:chgData name="wiktoria d" userId="e3065aa8572d24f4" providerId="Windows Live" clId="Web-{1BBEAB46-B4E9-4E6E-9E5F-32BE9B1B676A}" dt="2018-05-17T21:51:57.130" v="79" actId="1076"/>
          <ac:spMkLst>
            <pc:docMk/>
            <pc:sldMk cId="650317164" sldId="256"/>
            <ac:spMk id="5" creationId="{92954890-0E9C-4F1C-90AB-6A84D1D48E8F}"/>
          </ac:spMkLst>
        </pc:spChg>
        <pc:picChg chg="add mod">
          <ac:chgData name="wiktoria d" userId="e3065aa8572d24f4" providerId="Windows Live" clId="Web-{1BBEAB46-B4E9-4E6E-9E5F-32BE9B1B676A}" dt="2018-05-17T21:50:20.080" v="43" actId="1076"/>
          <ac:picMkLst>
            <pc:docMk/>
            <pc:sldMk cId="650317164" sldId="256"/>
            <ac:picMk id="2" creationId="{10E5891B-A67A-490D-99D2-DADFF1383A4C}"/>
          </ac:picMkLst>
        </pc:picChg>
        <pc:picChg chg="add mod">
          <ac:chgData name="wiktoria d" userId="e3065aa8572d24f4" providerId="Windows Live" clId="Web-{1BBEAB46-B4E9-4E6E-9E5F-32BE9B1B676A}" dt="2018-05-17T21:51:25.442" v="53" actId="14100"/>
          <ac:picMkLst>
            <pc:docMk/>
            <pc:sldMk cId="650317164" sldId="256"/>
            <ac:picMk id="6" creationId="{1F786686-FECB-408E-8D57-F32AB1FB202B}"/>
          </ac:picMkLst>
        </pc:picChg>
      </pc:sldChg>
      <pc:sldChg chg="addSp modSp">
        <pc:chgData name="wiktoria d" userId="e3065aa8572d24f4" providerId="Windows Live" clId="Web-{1BBEAB46-B4E9-4E6E-9E5F-32BE9B1B676A}" dt="2018-05-17T21:58:09.142" v="83" actId="14100"/>
        <pc:sldMkLst>
          <pc:docMk/>
          <pc:sldMk cId="2346750242" sldId="257"/>
        </pc:sldMkLst>
        <pc:picChg chg="add mod">
          <ac:chgData name="wiktoria d" userId="e3065aa8572d24f4" providerId="Windows Live" clId="Web-{1BBEAB46-B4E9-4E6E-9E5F-32BE9B1B676A}" dt="2018-05-17T21:58:09.142" v="83" actId="14100"/>
          <ac:picMkLst>
            <pc:docMk/>
            <pc:sldMk cId="2346750242" sldId="257"/>
            <ac:picMk id="3" creationId="{D869AEF7-0B86-4603-9C39-BBFC77DA20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98AA868-8872-43E4-8C98-D34DABD1FD38}" type="datetimeFigureOut">
              <a:rPr lang="pl-PL" smtClean="0"/>
              <a:t>2018-05-17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760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2018-05-17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98AA868-8872-43E4-8C98-D34DABD1FD38}" type="datetimeFigureOut">
              <a:rPr lang="pl-PL" smtClean="0"/>
              <a:t>2018-05-17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900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2018-05-17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11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98AA868-8872-43E4-8C98-D34DABD1FD38}" type="datetimeFigureOut">
              <a:rPr lang="pl-PL" smtClean="0"/>
              <a:t>2018-05-17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4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98AA868-8872-43E4-8C98-D34DABD1FD38}" type="datetimeFigureOut">
              <a:rPr lang="pl-PL" smtClean="0"/>
              <a:t>2018-05-17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79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98AA868-8872-43E4-8C98-D34DABD1FD38}" type="datetimeFigureOut">
              <a:rPr lang="pl-PL" smtClean="0"/>
              <a:t>2018-05-17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65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2018-05-17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19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98AA868-8872-43E4-8C98-D34DABD1FD38}" type="datetimeFigureOut">
              <a:rPr lang="pl-PL" smtClean="0"/>
              <a:t>2018-05-17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78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2018-05-17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66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98AA868-8872-43E4-8C98-D34DABD1FD38}" type="datetimeFigureOut">
              <a:rPr lang="pl-PL" smtClean="0"/>
              <a:t>2018-05-17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03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2018-05-17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66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6FE541F-9ABC-47EE-ADB7-3F355E892F16}"/>
              </a:ext>
            </a:extLst>
          </p:cNvPr>
          <p:cNvSpPr txBox="1"/>
          <p:nvPr/>
        </p:nvSpPr>
        <p:spPr>
          <a:xfrm>
            <a:off x="1371600" y="424543"/>
            <a:ext cx="9633857" cy="144655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4400" dirty="0">
                <a:solidFill>
                  <a:srgbClr val="F3960F"/>
                </a:solidFill>
              </a:rPr>
              <a:t>ERASMUS + </a:t>
            </a:r>
            <a:endParaRPr lang="pl-PL">
              <a:solidFill>
                <a:srgbClr val="F3960F"/>
              </a:solidFill>
            </a:endParaRPr>
          </a:p>
          <a:p>
            <a:pPr algn="ctr"/>
            <a:r>
              <a:rPr lang="pl-PL" sz="4400" dirty="0">
                <a:solidFill>
                  <a:srgbClr val="F3960F"/>
                </a:solidFill>
              </a:rPr>
              <a:t>in </a:t>
            </a:r>
            <a:r>
              <a:rPr lang="pl-PL" sz="4400" dirty="0" err="1">
                <a:solidFill>
                  <a:srgbClr val="F3960F"/>
                </a:solidFill>
              </a:rPr>
              <a:t>Visitation</a:t>
            </a:r>
            <a:r>
              <a:rPr lang="pl-PL" sz="4400" dirty="0">
                <a:solidFill>
                  <a:srgbClr val="F3960F"/>
                </a:solidFill>
              </a:rPr>
              <a:t> La </a:t>
            </a:r>
            <a:r>
              <a:rPr lang="pl-PL" sz="4400" dirty="0" err="1">
                <a:solidFill>
                  <a:srgbClr val="F3960F"/>
                </a:solidFill>
              </a:rPr>
              <a:t>Berliere</a:t>
            </a:r>
            <a:r>
              <a:rPr lang="pl-PL" sz="4400" dirty="0">
                <a:solidFill>
                  <a:srgbClr val="F3960F"/>
                </a:solidFill>
              </a:rPr>
              <a:t>, </a:t>
            </a:r>
            <a:r>
              <a:rPr lang="pl-PL" sz="4400" dirty="0" err="1">
                <a:solidFill>
                  <a:srgbClr val="F3960F"/>
                </a:solidFill>
              </a:rPr>
              <a:t>Belgium</a:t>
            </a:r>
            <a:endParaRPr lang="pl-PL" dirty="0">
              <a:solidFill>
                <a:srgbClr val="F3960F"/>
              </a:solidFill>
            </a:endParaRPr>
          </a:p>
        </p:txBody>
      </p:sp>
      <p:pic>
        <p:nvPicPr>
          <p:cNvPr id="2" name="Obraz 2">
            <a:extLst>
              <a:ext uri="{FF2B5EF4-FFF2-40B4-BE49-F238E27FC236}">
                <a16:creationId xmlns:a16="http://schemas.microsoft.com/office/drawing/2014/main" id="{10E5891B-A67A-490D-99D2-DADFF1383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3" y="3563424"/>
            <a:ext cx="3842657" cy="249612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2954890-0E9C-4F1C-90AB-6A84D1D48E8F}"/>
              </a:ext>
            </a:extLst>
          </p:cNvPr>
          <p:cNvSpPr txBox="1"/>
          <p:nvPr/>
        </p:nvSpPr>
        <p:spPr>
          <a:xfrm>
            <a:off x="4550227" y="2166257"/>
            <a:ext cx="274320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dirty="0"/>
              <a:t>19.04-23.04.2018</a:t>
            </a: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1F786686-FECB-408E-8D57-F32AB1FB2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27" y="3787152"/>
            <a:ext cx="4550228" cy="227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718A870-5088-4DFB-9492-437436628CB4}"/>
              </a:ext>
            </a:extLst>
          </p:cNvPr>
          <p:cNvSpPr txBox="1"/>
          <p:nvPr/>
        </p:nvSpPr>
        <p:spPr>
          <a:xfrm>
            <a:off x="-239486" y="65314"/>
            <a:ext cx="3037114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dirty="0" err="1">
                <a:solidFill>
                  <a:srgbClr val="F3960F"/>
                </a:solidFill>
              </a:rPr>
              <a:t>Coordinator</a:t>
            </a:r>
            <a:r>
              <a:rPr lang="pl-PL" sz="2400" dirty="0">
                <a:solidFill>
                  <a:srgbClr val="F3960F"/>
                </a:solidFill>
              </a:rPr>
              <a:t>:</a:t>
            </a: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E33FEF2C-71E6-40FB-AD73-45E2B71C5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4" y="518652"/>
            <a:ext cx="2079172" cy="141198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2720FF6-3371-4F6E-8F75-8AB7ACE6A252}"/>
              </a:ext>
            </a:extLst>
          </p:cNvPr>
          <p:cNvSpPr txBox="1"/>
          <p:nvPr/>
        </p:nvSpPr>
        <p:spPr>
          <a:xfrm>
            <a:off x="1" y="1926771"/>
            <a:ext cx="274320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dirty="0">
                <a:solidFill>
                  <a:srgbClr val="F3960F"/>
                </a:solidFill>
              </a:rPr>
              <a:t>Partner </a:t>
            </a:r>
            <a:r>
              <a:rPr lang="pl-PL" sz="2400" dirty="0" err="1">
                <a:solidFill>
                  <a:srgbClr val="F3960F"/>
                </a:solidFill>
              </a:rPr>
              <a:t>schools</a:t>
            </a:r>
            <a:r>
              <a:rPr lang="pl-PL" sz="2400" dirty="0">
                <a:solidFill>
                  <a:srgbClr val="F3960F"/>
                </a:solidFill>
              </a:rPr>
              <a:t>:</a:t>
            </a: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2898A5DD-8FD3-485F-8C36-BAC3865EF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3" y="2441122"/>
            <a:ext cx="2133600" cy="1333500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id="{91371F45-2325-4592-8700-858769633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1" y="3771900"/>
            <a:ext cx="2133600" cy="1589315"/>
          </a:xfrm>
          <a:prstGeom prst="rect">
            <a:avLst/>
          </a:prstGeom>
        </p:spPr>
      </p:pic>
      <p:pic>
        <p:nvPicPr>
          <p:cNvPr id="10" name="Obraz 10">
            <a:extLst>
              <a:ext uri="{FF2B5EF4-FFF2-40B4-BE49-F238E27FC236}">
                <a16:creationId xmlns:a16="http://schemas.microsoft.com/office/drawing/2014/main" id="{EB9E5C25-9BC1-47C3-82DA-C61BD173D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41" y="5431969"/>
            <a:ext cx="2166258" cy="1328058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4AF1952-BC7B-436B-9899-91A8721D9C7E}"/>
              </a:ext>
            </a:extLst>
          </p:cNvPr>
          <p:cNvSpPr txBox="1"/>
          <p:nvPr/>
        </p:nvSpPr>
        <p:spPr>
          <a:xfrm>
            <a:off x="2362200" y="5867401"/>
            <a:ext cx="9307284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dirty="0" err="1">
                <a:solidFill>
                  <a:srgbClr val="F3960F"/>
                </a:solidFill>
              </a:rPr>
              <a:t>Colegiul</a:t>
            </a:r>
            <a:r>
              <a:rPr lang="pl-PL" sz="2400" dirty="0">
                <a:solidFill>
                  <a:srgbClr val="F3960F"/>
                </a:solidFill>
              </a:rPr>
              <a:t> </a:t>
            </a:r>
            <a:r>
              <a:rPr lang="pl-PL" sz="2400" dirty="0" err="1">
                <a:solidFill>
                  <a:srgbClr val="F3960F"/>
                </a:solidFill>
              </a:rPr>
              <a:t>Tehnic</a:t>
            </a:r>
            <a:r>
              <a:rPr lang="pl-PL" sz="2400" dirty="0">
                <a:solidFill>
                  <a:srgbClr val="F3960F"/>
                </a:solidFill>
              </a:rPr>
              <a:t> „Marcel </a:t>
            </a:r>
            <a:r>
              <a:rPr lang="pl-PL" sz="2400" dirty="0" err="1">
                <a:solidFill>
                  <a:srgbClr val="F3960F"/>
                </a:solidFill>
              </a:rPr>
              <a:t>Guguianu</a:t>
            </a:r>
            <a:r>
              <a:rPr lang="pl-PL" sz="2400" dirty="0">
                <a:solidFill>
                  <a:srgbClr val="F3960F"/>
                </a:solidFill>
              </a:rPr>
              <a:t>” (Romania)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A7EAC5A-B48F-4FDE-BDDE-E5CA17A14269}"/>
              </a:ext>
            </a:extLst>
          </p:cNvPr>
          <p:cNvSpPr txBox="1"/>
          <p:nvPr/>
        </p:nvSpPr>
        <p:spPr>
          <a:xfrm>
            <a:off x="2438396" y="4267200"/>
            <a:ext cx="5998027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dirty="0" err="1">
                <a:solidFill>
                  <a:srgbClr val="F3960F"/>
                </a:solidFill>
              </a:rPr>
              <a:t>Strenču</a:t>
            </a:r>
            <a:r>
              <a:rPr lang="pl-PL" sz="2400" dirty="0">
                <a:solidFill>
                  <a:srgbClr val="F3960F"/>
                </a:solidFill>
              </a:rPr>
              <a:t> </a:t>
            </a:r>
            <a:r>
              <a:rPr lang="pl-PL" sz="2400" dirty="0" err="1">
                <a:solidFill>
                  <a:srgbClr val="F3960F"/>
                </a:solidFill>
              </a:rPr>
              <a:t>novada</a:t>
            </a:r>
            <a:r>
              <a:rPr lang="pl-PL" sz="2400" dirty="0">
                <a:solidFill>
                  <a:srgbClr val="F3960F"/>
                </a:solidFill>
              </a:rPr>
              <a:t> </a:t>
            </a:r>
            <a:r>
              <a:rPr lang="pl-PL" sz="2400" dirty="0" err="1">
                <a:solidFill>
                  <a:srgbClr val="F3960F"/>
                </a:solidFill>
              </a:rPr>
              <a:t>vidusskola</a:t>
            </a:r>
            <a:r>
              <a:rPr lang="pl-PL" sz="2400" dirty="0">
                <a:solidFill>
                  <a:srgbClr val="F3960F"/>
                </a:solidFill>
              </a:rPr>
              <a:t> (</a:t>
            </a:r>
            <a:r>
              <a:rPr lang="pl-PL" sz="2400" dirty="0" err="1">
                <a:solidFill>
                  <a:srgbClr val="F3960F"/>
                </a:solidFill>
              </a:rPr>
              <a:t>Latvia</a:t>
            </a:r>
            <a:r>
              <a:rPr lang="pl-PL" sz="2400" dirty="0">
                <a:solidFill>
                  <a:srgbClr val="F3960F"/>
                </a:solidFill>
              </a:rPr>
              <a:t>)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F86FB87-2672-43F1-AF6E-0E0CF625F350}"/>
              </a:ext>
            </a:extLst>
          </p:cNvPr>
          <p:cNvSpPr txBox="1"/>
          <p:nvPr/>
        </p:nvSpPr>
        <p:spPr>
          <a:xfrm>
            <a:off x="2438401" y="990600"/>
            <a:ext cx="6574970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dirty="0">
                <a:solidFill>
                  <a:srgbClr val="F3960F"/>
                </a:solidFill>
              </a:rPr>
              <a:t>Collège </a:t>
            </a:r>
            <a:r>
              <a:rPr lang="pl-PL" sz="2400" err="1">
                <a:solidFill>
                  <a:srgbClr val="F3960F"/>
                </a:solidFill>
              </a:rPr>
              <a:t>Visitation</a:t>
            </a:r>
            <a:r>
              <a:rPr lang="pl-PL" sz="2400" dirty="0">
                <a:solidFill>
                  <a:srgbClr val="F3960F"/>
                </a:solidFill>
              </a:rPr>
              <a:t> La </a:t>
            </a:r>
            <a:r>
              <a:rPr lang="pl-PL" sz="2400" err="1">
                <a:solidFill>
                  <a:srgbClr val="F3960F"/>
                </a:solidFill>
              </a:rPr>
              <a:t>Berlière</a:t>
            </a:r>
            <a:r>
              <a:rPr lang="pl-PL" sz="2400" dirty="0">
                <a:solidFill>
                  <a:srgbClr val="F3960F"/>
                </a:solidFill>
              </a:rPr>
              <a:t> (</a:t>
            </a:r>
            <a:r>
              <a:rPr lang="pl-PL" sz="2400" err="1">
                <a:solidFill>
                  <a:srgbClr val="F3960F"/>
                </a:solidFill>
              </a:rPr>
              <a:t>Belgium</a:t>
            </a:r>
            <a:r>
              <a:rPr lang="pl-PL" sz="2400" dirty="0">
                <a:solidFill>
                  <a:srgbClr val="F3960F"/>
                </a:solidFill>
              </a:rPr>
              <a:t>)</a:t>
            </a:r>
            <a:endParaRPr lang="pl-PL" sz="2400" dirty="0" err="1">
              <a:solidFill>
                <a:srgbClr val="F3960F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EEE3FD0-738B-4F88-82E9-3A1E820D866F}"/>
              </a:ext>
            </a:extLst>
          </p:cNvPr>
          <p:cNvSpPr txBox="1"/>
          <p:nvPr/>
        </p:nvSpPr>
        <p:spPr>
          <a:xfrm>
            <a:off x="2656114" y="2710542"/>
            <a:ext cx="8969827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 dirty="0">
                <a:solidFill>
                  <a:srgbClr val="F3960F"/>
                </a:solidFill>
              </a:rPr>
              <a:t>Liceum Ogólnokształcące im. Stefana Czarnieckiego w Nisku (Poland)</a:t>
            </a:r>
          </a:p>
        </p:txBody>
      </p:sp>
    </p:spTree>
    <p:extLst>
      <p:ext uri="{BB962C8B-B14F-4D97-AF65-F5344CB8AC3E}">
        <p14:creationId xmlns:p14="http://schemas.microsoft.com/office/powerpoint/2010/main" val="113338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B91A7A-660F-481C-BB33-49E207AB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73083" y="2636760"/>
            <a:ext cx="9601196" cy="1303867"/>
          </a:xfrm>
        </p:spPr>
        <p:txBody>
          <a:bodyPr/>
          <a:lstStyle/>
          <a:p>
            <a:pPr algn="ctr"/>
            <a:r>
              <a:rPr lang="pl-PL" dirty="0">
                <a:cs typeface="Calibri Light"/>
              </a:rPr>
              <a:t>Day 1</a:t>
            </a:r>
            <a:br>
              <a:rPr lang="pl-PL" dirty="0">
                <a:ea typeface="+mj-lt"/>
                <a:cs typeface="+mj-lt"/>
              </a:rPr>
            </a:br>
            <a:r>
              <a:rPr lang="pl-PL" dirty="0">
                <a:cs typeface="Calibri Light"/>
              </a:rPr>
              <a:t>Dzień 1</a:t>
            </a:r>
          </a:p>
        </p:txBody>
      </p:sp>
      <p:pic>
        <p:nvPicPr>
          <p:cNvPr id="5" name="Obraz 5" descr="Obraz zawierający wewnątrz, osoba, ściana, podłoże&#10;&#10;Opis wygenerowany przy bardzo wysokim poziomie pewności">
            <a:extLst>
              <a:ext uri="{FF2B5EF4-FFF2-40B4-BE49-F238E27FC236}">
                <a16:creationId xmlns:a16="http://schemas.microsoft.com/office/drawing/2014/main" id="{B1BC8514-C06C-4673-83C3-8C6D10D15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27" t="6125" r="17300" b="20655"/>
          <a:stretch/>
        </p:blipFill>
        <p:spPr>
          <a:xfrm>
            <a:off x="8033088" y="477251"/>
            <a:ext cx="3783591" cy="5148253"/>
          </a:xfrm>
          <a:prstGeom prst="rect">
            <a:avLst/>
          </a:prstGeom>
        </p:spPr>
      </p:pic>
      <p:pic>
        <p:nvPicPr>
          <p:cNvPr id="7" name="Obraz 7" descr="Obraz zawierający budynek, droga, osoba, zewnętrzne&#10;&#10;Opis wygenerowany przy bardzo wysokim poziomie pewności">
            <a:extLst>
              <a:ext uri="{FF2B5EF4-FFF2-40B4-BE49-F238E27FC236}">
                <a16:creationId xmlns:a16="http://schemas.microsoft.com/office/drawing/2014/main" id="{73226D53-DECF-4E01-8872-41CFEAC7C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0" t="21000" r="-799" b="18600"/>
          <a:stretch/>
        </p:blipFill>
        <p:spPr>
          <a:xfrm>
            <a:off x="4483766" y="3639392"/>
            <a:ext cx="5074001" cy="3030850"/>
          </a:xfrm>
          <a:prstGeom prst="rect">
            <a:avLst/>
          </a:prstGeom>
        </p:spPr>
      </p:pic>
      <p:pic>
        <p:nvPicPr>
          <p:cNvPr id="3" name="Obraz 3" descr="Obraz zawierający osoba, pozujący, zewnętrzne, osoby&#10;&#10;Opis wygenerowany przy bardzo wysokim poziomie pewności">
            <a:extLst>
              <a:ext uri="{FF2B5EF4-FFF2-40B4-BE49-F238E27FC236}">
                <a16:creationId xmlns:a16="http://schemas.microsoft.com/office/drawing/2014/main" id="{D869AEF7-0B86-4603-9C39-BBFC77DA2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134" y="34662"/>
            <a:ext cx="4582885" cy="34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50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05E0F9-01BC-48D0-B769-4CE430963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Day 2</a:t>
            </a:r>
            <a:br>
              <a:rPr lang="pl-PL" dirty="0">
                <a:cs typeface="Calibri Light"/>
              </a:rPr>
            </a:br>
            <a:r>
              <a:rPr lang="pl-PL" dirty="0">
                <a:cs typeface="Calibri Light"/>
              </a:rPr>
              <a:t>Dzień 2</a:t>
            </a:r>
            <a:endParaRPr lang="pl-PL" dirty="0"/>
          </a:p>
        </p:txBody>
      </p:sp>
      <p:pic>
        <p:nvPicPr>
          <p:cNvPr id="7" name="Obraz 7" descr="Obraz zawierający drzewo, zewnętrzne, trawa, dziecko&#10;&#10;Opis wygenerowany przy bardzo wysokim poziomie pewności">
            <a:extLst>
              <a:ext uri="{FF2B5EF4-FFF2-40B4-BE49-F238E27FC236}">
                <a16:creationId xmlns:a16="http://schemas.microsoft.com/office/drawing/2014/main" id="{300C9FFA-3F03-456A-BE31-D9F40290A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0000">
            <a:off x="7934194" y="1537729"/>
            <a:ext cx="3745831" cy="5226262"/>
          </a:xfrm>
          <a:prstGeom prst="rect">
            <a:avLst/>
          </a:prstGeom>
        </p:spPr>
      </p:pic>
      <p:pic>
        <p:nvPicPr>
          <p:cNvPr id="3" name="Obraz 3" descr="Obraz zawierający trawa, drzewo, zewnętrzne, osoba&#10;&#10;Opis wygenerowany przy bardzo wysokim poziomie pewności">
            <a:extLst>
              <a:ext uri="{FF2B5EF4-FFF2-40B4-BE49-F238E27FC236}">
                <a16:creationId xmlns:a16="http://schemas.microsoft.com/office/drawing/2014/main" id="{67100012-3D47-42F0-AF99-4F040FD1E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65" b="-840"/>
          <a:stretch/>
        </p:blipFill>
        <p:spPr>
          <a:xfrm>
            <a:off x="6729661" y="30244"/>
            <a:ext cx="5459462" cy="3619252"/>
          </a:xfrm>
          <a:prstGeom prst="rect">
            <a:avLst/>
          </a:prstGeom>
        </p:spPr>
      </p:pic>
      <p:pic>
        <p:nvPicPr>
          <p:cNvPr id="9" name="Obraz 9" descr="Obraz zawierający budynek, zewnętrzne, osoba, niebo&#10;&#10;Opis wygenerowany przy bardzo wysokim poziomie pewności">
            <a:extLst>
              <a:ext uri="{FF2B5EF4-FFF2-40B4-BE49-F238E27FC236}">
                <a16:creationId xmlns:a16="http://schemas.microsoft.com/office/drawing/2014/main" id="{E16ACD08-5ABD-4D40-B111-8F924A425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0000">
            <a:off x="4990889" y="1758493"/>
            <a:ext cx="2796847" cy="49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2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8B2680-BD14-44B0-ADDB-164562CB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Day 3</a:t>
            </a:r>
            <a:br>
              <a:rPr lang="pl-PL" dirty="0">
                <a:cs typeface="Calibri Light"/>
              </a:rPr>
            </a:br>
            <a:r>
              <a:rPr lang="pl-PL" dirty="0">
                <a:cs typeface="Calibri Light"/>
              </a:rPr>
              <a:t>Dzień 3</a:t>
            </a:r>
            <a:endParaRPr lang="pl-PL" dirty="0"/>
          </a:p>
        </p:txBody>
      </p:sp>
      <p:pic>
        <p:nvPicPr>
          <p:cNvPr id="5" name="Obraz 5" descr="Obraz zawierający trawa, zewnętrzne, drzewo, osoba&#10;&#10;Opis wygenerowany przy bardzo wysokim poziomie pewności">
            <a:extLst>
              <a:ext uri="{FF2B5EF4-FFF2-40B4-BE49-F238E27FC236}">
                <a16:creationId xmlns:a16="http://schemas.microsoft.com/office/drawing/2014/main" id="{7DCD3F3E-5F6D-4795-BCC9-FF6897F4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454" y="2560721"/>
            <a:ext cx="5380121" cy="4042610"/>
          </a:xfrm>
          <a:prstGeom prst="rect">
            <a:avLst/>
          </a:prstGeom>
        </p:spPr>
      </p:pic>
      <p:pic>
        <p:nvPicPr>
          <p:cNvPr id="3" name="Obraz 3" descr="Obraz zawierający drzewo, zewnętrzne, osoba, podłoże&#10;&#10;Opis wygenerowany przy bardzo wysokim poziomie pewności">
            <a:extLst>
              <a:ext uri="{FF2B5EF4-FFF2-40B4-BE49-F238E27FC236}">
                <a16:creationId xmlns:a16="http://schemas.microsoft.com/office/drawing/2014/main" id="{95545566-DD05-48FF-A432-6C83217C81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14" t="-625" r="-208" b="-312"/>
          <a:stretch/>
        </p:blipFill>
        <p:spPr>
          <a:xfrm>
            <a:off x="4764507" y="181326"/>
            <a:ext cx="3754512" cy="32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6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osoba, siedzi, zewnętrzne, kobieta&#10;&#10;Opis wygenerowany przy bardzo wysokim poziomie pewności">
            <a:extLst>
              <a:ext uri="{FF2B5EF4-FFF2-40B4-BE49-F238E27FC236}">
                <a16:creationId xmlns:a16="http://schemas.microsoft.com/office/drawing/2014/main" id="{87DB14D1-6F1D-41B4-8101-EA1B80FF5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63" y="250823"/>
            <a:ext cx="6663489" cy="3749511"/>
          </a:xfrm>
          <a:prstGeom prst="rect">
            <a:avLst/>
          </a:prstGeom>
        </p:spPr>
      </p:pic>
      <p:pic>
        <p:nvPicPr>
          <p:cNvPr id="4" name="Obraz 4" descr="Obraz zawierający niebo, osoba, zewnętrzne, drzewo&#10;&#10;Opis wygenerowany przy bardzo wysokim poziomie pewności">
            <a:extLst>
              <a:ext uri="{FF2B5EF4-FFF2-40B4-BE49-F238E27FC236}">
                <a16:creationId xmlns:a16="http://schemas.microsoft.com/office/drawing/2014/main" id="{2F6AE926-CF8E-4952-90FD-3456BE68C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740000">
            <a:off x="2361583" y="3108320"/>
            <a:ext cx="3735805" cy="3735805"/>
          </a:xfrm>
          <a:prstGeom prst="rect">
            <a:avLst/>
          </a:prstGeom>
        </p:spPr>
      </p:pic>
      <p:pic>
        <p:nvPicPr>
          <p:cNvPr id="6" name="Obraz 6" descr="Obraz zawierający zewnętrzne, drzewo, kobieta, osoba&#10;&#10;Opis wygenerowany przy bardzo wysokim poziomie pewności">
            <a:extLst>
              <a:ext uri="{FF2B5EF4-FFF2-40B4-BE49-F238E27FC236}">
                <a16:creationId xmlns:a16="http://schemas.microsoft.com/office/drawing/2014/main" id="{F6B7F923-15E5-4D9C-AC91-59C406FBB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0000">
            <a:off x="7405358" y="414827"/>
            <a:ext cx="3283402" cy="5834742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2DCBFEC2-57FE-4C95-AFE9-8DFF8F163219}"/>
              </a:ext>
            </a:extLst>
          </p:cNvPr>
          <p:cNvSpPr/>
          <p:nvPr/>
        </p:nvSpPr>
        <p:spPr>
          <a:xfrm rot="1440000">
            <a:off x="7050481" y="3918327"/>
            <a:ext cx="3254828" cy="54428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22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EDEEC3-D451-4B15-B013-1FF2F528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Day 4</a:t>
            </a:r>
            <a:br>
              <a:rPr lang="pl-PL" dirty="0">
                <a:cs typeface="Calibri Light"/>
              </a:rPr>
            </a:br>
            <a:r>
              <a:rPr lang="pl-PL" dirty="0">
                <a:cs typeface="Calibri Light"/>
              </a:rPr>
              <a:t>Dzień 4</a:t>
            </a:r>
            <a:endParaRPr lang="pl-PL" dirty="0"/>
          </a:p>
        </p:txBody>
      </p:sp>
      <p:pic>
        <p:nvPicPr>
          <p:cNvPr id="5" name="Obraz 5" descr="Obraz zawierający ściana, wewnątrz, osoba, podłoże&#10;&#10;Opis wygenerowany przy bardzo wysokim poziomie pewności">
            <a:extLst>
              <a:ext uri="{FF2B5EF4-FFF2-40B4-BE49-F238E27FC236}">
                <a16:creationId xmlns:a16="http://schemas.microsoft.com/office/drawing/2014/main" id="{4DC4FC11-0F84-4DDC-A9F2-B89F063C0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0000">
            <a:off x="6596746" y="332015"/>
            <a:ext cx="4898571" cy="3668485"/>
          </a:xfrm>
          <a:prstGeom prst="rect">
            <a:avLst/>
          </a:prstGeom>
        </p:spPr>
      </p:pic>
      <p:pic>
        <p:nvPicPr>
          <p:cNvPr id="7" name="Obraz 7" descr="Obraz zawierający osoba, kobieta, wewnątrz, siedzi&#10;&#10;Opis wygenerowany przy bardzo wysokim poziomie pewności">
            <a:extLst>
              <a:ext uri="{FF2B5EF4-FFF2-40B4-BE49-F238E27FC236}">
                <a16:creationId xmlns:a16="http://schemas.microsoft.com/office/drawing/2014/main" id="{62CA2478-6466-426B-A743-1B3393CE3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4896014" y="3299007"/>
            <a:ext cx="5355771" cy="30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7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osoba, okno, siedzi, wewnątrz&#10;&#10;Opis wygenerowany przy bardzo wysokim poziomie pewności">
            <a:extLst>
              <a:ext uri="{FF2B5EF4-FFF2-40B4-BE49-F238E27FC236}">
                <a16:creationId xmlns:a16="http://schemas.microsoft.com/office/drawing/2014/main" id="{4ADD6536-33C4-4689-A551-6CB6F2637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20000">
            <a:off x="587827" y="549184"/>
            <a:ext cx="3875314" cy="3593374"/>
          </a:xfrm>
          <a:prstGeom prst="rect">
            <a:avLst/>
          </a:prstGeom>
        </p:spPr>
      </p:pic>
      <p:pic>
        <p:nvPicPr>
          <p:cNvPr id="6" name="Obraz 6" descr="Obraz zawierający trawa, drzewo, zewnętrzne, pole&#10;&#10;Opis wygenerowany przy bardzo wysokim poziomie pewności">
            <a:extLst>
              <a:ext uri="{FF2B5EF4-FFF2-40B4-BE49-F238E27FC236}">
                <a16:creationId xmlns:a16="http://schemas.microsoft.com/office/drawing/2014/main" id="{73691837-966F-479A-9739-F76714DF2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0000">
            <a:off x="4846743" y="703997"/>
            <a:ext cx="6476999" cy="3644664"/>
          </a:xfrm>
          <a:prstGeom prst="rect">
            <a:avLst/>
          </a:prstGeom>
        </p:spPr>
      </p:pic>
      <p:pic>
        <p:nvPicPr>
          <p:cNvPr id="8" name="Obraz 8" descr="Obraz zawierający osoba, siedzi, kobieta, wewnątrz&#10;&#10;Opis wygenerowany przy bardzo wysokim poziomie pewności">
            <a:extLst>
              <a:ext uri="{FF2B5EF4-FFF2-40B4-BE49-F238E27FC236}">
                <a16:creationId xmlns:a16="http://schemas.microsoft.com/office/drawing/2014/main" id="{79A1F327-19C0-4627-A9B2-8001FAB4A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371" y="3266739"/>
            <a:ext cx="6215742" cy="35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874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0</Words>
  <Application>Microsoft Office PowerPoint</Application>
  <PresentationFormat>Panoramiczny</PresentationFormat>
  <Paragraphs>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Atlas</vt:lpstr>
      <vt:lpstr>Prezentacja programu PowerPoint</vt:lpstr>
      <vt:lpstr>Prezentacja programu PowerPoint</vt:lpstr>
      <vt:lpstr>Day 1 Dzień 1</vt:lpstr>
      <vt:lpstr>Day 2 Dzień 2</vt:lpstr>
      <vt:lpstr>Day 3 Dzień 3</vt:lpstr>
      <vt:lpstr>Prezentacja programu PowerPoint</vt:lpstr>
      <vt:lpstr>Day 4 Dzień 4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3</cp:revision>
  <dcterms:created xsi:type="dcterms:W3CDTF">2012-08-15T16:54:36Z</dcterms:created>
  <dcterms:modified xsi:type="dcterms:W3CDTF">2018-05-17T22:21:16Z</dcterms:modified>
</cp:coreProperties>
</file>