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9" r:id="rId10"/>
    <p:sldId id="268" r:id="rId11"/>
    <p:sldId id="266" r:id="rId12"/>
    <p:sldId id="263" r:id="rId13"/>
    <p:sldId id="270" r:id="rId14"/>
    <p:sldId id="264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stituent dată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E3998-2A13-48D7-BDB6-AB98BA735052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17" name="Substituent subsol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ubstituent număr diapozitiv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FEA6EE-95B2-4216-8CA0-92324A525E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Dreptunghi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Dreptunghi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Dreptunghi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Dreptunghi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Dreptunghi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u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9" name="Subtitlu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o-RO" smtClean="0"/>
              <a:t>Faceți clic pentru editarea stilului de subtitlu al coordonatorului</a:t>
            </a:r>
            <a:endParaRPr kumimoji="0" lang="en-US"/>
          </a:p>
        </p:txBody>
      </p:sp>
      <p:sp>
        <p:nvSpPr>
          <p:cNvPr id="56" name="Dreptunghi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Dreptunghi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Dreptunghi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Dreptunghi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E3998-2A13-48D7-BDB6-AB98BA735052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FEA6EE-95B2-4216-8CA0-92324A525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E3998-2A13-48D7-BDB6-AB98BA735052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FEA6EE-95B2-4216-8CA0-92324A525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E3998-2A13-48D7-BDB6-AB98BA735052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FEA6EE-95B2-4216-8CA0-92324A525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ă liberă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ă liberă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ă liberă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ă liberă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ă liberă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ă liberă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ă liberă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ă liberă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ă liberă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ă liberă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ă liberă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ă liberă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ă liberă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ă liberă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ă liberă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E3998-2A13-48D7-BDB6-AB98BA735052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FEA6EE-95B2-4216-8CA0-92324A525E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reptunghi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8" name="Dreptunghi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Dreptunghi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Dreptunghi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reptunghi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Dreptunghi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E3998-2A13-48D7-BDB6-AB98BA735052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FEA6EE-95B2-4216-8CA0-92324A525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reptunghi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5" name="Substituent conținut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E3998-2A13-48D7-BDB6-AB98BA735052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FEA6EE-95B2-4216-8CA0-92324A525E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reptunghi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Dreptunghi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Dreptunghi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Dreptunghi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Dreptunghi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Dreptunghi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Dreptunghi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Dreptunghi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Dreptunghi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E3998-2A13-48D7-BDB6-AB98BA735052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FEA6EE-95B2-4216-8CA0-92324A525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E3998-2A13-48D7-BDB6-AB98BA735052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FEA6EE-95B2-4216-8CA0-92324A525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E3998-2A13-48D7-BDB6-AB98BA735052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FEA6EE-95B2-4216-8CA0-92324A525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reptunghi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drep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r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drep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rep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rep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u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o-RO" smtClean="0"/>
              <a:t>Faceți clic pe pictogramă pentru a adăuga o imagine</a:t>
            </a:r>
            <a:endParaRPr kumimoji="0"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grpSp>
        <p:nvGrpSpPr>
          <p:cNvPr id="14" name="Grupar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drep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drep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drep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r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drep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drep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drep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02E3998-2A13-48D7-BDB6-AB98BA735052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4FEA6EE-95B2-4216-8CA0-92324A525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ptunghi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Dreptunghi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reptunghi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reptunghi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reptunghi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Dreptunghi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Dreptunghi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Dreptunghi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Dreptunghi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ubstituent titl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3" name="Substituent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4" name="Substituent dată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02E3998-2A13-48D7-BDB6-AB98BA735052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ubstituent număr diapozitiv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4FEA6EE-95B2-4216-8CA0-92324A525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676400" y="1295400"/>
            <a:ext cx="6705600" cy="1447800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Our trip to incredible places in </a:t>
            </a:r>
            <a:r>
              <a:rPr lang="en-US" i="1" dirty="0" err="1" smtClean="0">
                <a:solidFill>
                  <a:schemeClr val="tx1"/>
                </a:solidFill>
              </a:rPr>
              <a:t>romania</a:t>
            </a:r>
            <a:endParaRPr lang="pl-PL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 descr="DSC_07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5537682" cy="312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ubstituent conținut 3" descr="DSC_08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3470177"/>
            <a:ext cx="5638800" cy="33878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ubstituent conținut 5" descr="DSC_08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8506592" cy="4799174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 descr="20181013_1656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552825" y="1704975"/>
            <a:ext cx="6400800" cy="3600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ubstituent conținut 3" descr="20181013_170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731045" y="1645444"/>
            <a:ext cx="6477003" cy="36433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ubstituent conținut 8" descr="20181013_1337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990600"/>
            <a:ext cx="3851672" cy="5135563"/>
          </a:xfrm>
        </p:spPr>
      </p:pic>
      <p:pic>
        <p:nvPicPr>
          <p:cNvPr id="6" name="Substituent conținut 5" descr="20181013_1407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81600" y="1143000"/>
            <a:ext cx="3369943" cy="4906963"/>
          </a:xfrm>
        </p:spPr>
      </p:pic>
    </p:spTree>
  </p:cSld>
  <p:clrMapOvr>
    <a:masterClrMapping/>
  </p:clrMapOvr>
  <p:transition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 descr="20181013_134308(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533400"/>
            <a:ext cx="4385073" cy="58467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371600" y="2133600"/>
            <a:ext cx="6781800" cy="2590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It was a great time with all </a:t>
            </a:r>
            <a:r>
              <a:rPr lang="en-US" dirty="0" smtClean="0"/>
              <a:t>people </a:t>
            </a:r>
            <a:r>
              <a:rPr lang="en-US" dirty="0" smtClean="0"/>
              <a:t>from Romania, Belgium and Latvia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78000"/>
                <a:satMod val="220000"/>
              </a:schemeClr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10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We visited and enjoyed: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Park </a:t>
            </a:r>
            <a:r>
              <a:rPr lang="en-US" dirty="0" err="1" smtClean="0"/>
              <a:t>Bicaz</a:t>
            </a:r>
            <a:endParaRPr lang="en-US" dirty="0" smtClean="0"/>
          </a:p>
          <a:p>
            <a:r>
              <a:rPr lang="en-US" dirty="0" smtClean="0"/>
              <a:t>Piatra </a:t>
            </a:r>
            <a:r>
              <a:rPr lang="en-US" dirty="0" err="1" smtClean="0"/>
              <a:t>Neamt</a:t>
            </a:r>
            <a:endParaRPr lang="en-US" dirty="0" smtClean="0"/>
          </a:p>
          <a:p>
            <a:r>
              <a:rPr lang="en-US" dirty="0" err="1" smtClean="0"/>
              <a:t>Cozla</a:t>
            </a:r>
            <a:r>
              <a:rPr lang="en-US" dirty="0" smtClean="0"/>
              <a:t> Park</a:t>
            </a:r>
          </a:p>
          <a:p>
            <a:r>
              <a:rPr lang="en-US" dirty="0" err="1" smtClean="0"/>
              <a:t>Bistrita</a:t>
            </a:r>
            <a:r>
              <a:rPr lang="en-US" dirty="0" smtClean="0"/>
              <a:t> Monastery</a:t>
            </a:r>
          </a:p>
          <a:p>
            <a:r>
              <a:rPr lang="en-US" dirty="0" err="1" smtClean="0"/>
              <a:t>Izvorul</a:t>
            </a:r>
            <a:r>
              <a:rPr lang="en-US" dirty="0" smtClean="0"/>
              <a:t> </a:t>
            </a:r>
            <a:r>
              <a:rPr lang="en-US" dirty="0" err="1" smtClean="0"/>
              <a:t>Muntelui</a:t>
            </a:r>
            <a:endParaRPr lang="en-US" dirty="0" smtClean="0"/>
          </a:p>
          <a:p>
            <a:r>
              <a:rPr lang="en-US" dirty="0" err="1" smtClean="0"/>
              <a:t>Bicaz</a:t>
            </a:r>
            <a:r>
              <a:rPr lang="en-US" dirty="0" smtClean="0"/>
              <a:t> Dam</a:t>
            </a:r>
          </a:p>
          <a:p>
            <a:r>
              <a:rPr lang="en-US" dirty="0" err="1" smtClean="0"/>
              <a:t>Cheile</a:t>
            </a:r>
            <a:r>
              <a:rPr lang="en-US" dirty="0" smtClean="0"/>
              <a:t> </a:t>
            </a:r>
            <a:r>
              <a:rPr lang="en-US" dirty="0" err="1" smtClean="0"/>
              <a:t>Bicazului</a:t>
            </a:r>
            <a:endParaRPr lang="en-US" dirty="0" smtClean="0"/>
          </a:p>
          <a:p>
            <a:r>
              <a:rPr lang="en-US" dirty="0" err="1" smtClean="0"/>
              <a:t>Lacul</a:t>
            </a:r>
            <a:r>
              <a:rPr lang="en-US" dirty="0" smtClean="0"/>
              <a:t> </a:t>
            </a:r>
            <a:r>
              <a:rPr lang="en-US" dirty="0" err="1" smtClean="0"/>
              <a:t>Rosu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 descr="IMG_20181013_1219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685800"/>
            <a:ext cx="7236884" cy="5427663"/>
          </a:xfr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 descr="IMG_20181013_1238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838200"/>
            <a:ext cx="6868584" cy="5151438"/>
          </a:xfrm>
        </p:spPr>
      </p:pic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 descr="IMG_20181014_124639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914400"/>
            <a:ext cx="3863579" cy="5151438"/>
          </a:xfrm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 descr="IMG_20181013_1701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10200" y="1295400"/>
            <a:ext cx="3463529" cy="4618038"/>
          </a:xfrm>
          <a:prstGeom prst="snip2DiagRect">
            <a:avLst>
              <a:gd name="adj1" fmla="val 151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Laborator\Desktop\received_11214023301395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0"/>
            <a:ext cx="4495800" cy="266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ubstituent conținut 5" descr="DSC_07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7314" y="2142485"/>
            <a:ext cx="5635632" cy="3179461"/>
          </a:xfrm>
        </p:spPr>
      </p:pic>
      <p:pic>
        <p:nvPicPr>
          <p:cNvPr id="8" name="Substituent conținut 3" descr="DSC_07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56961" y="2115239"/>
            <a:ext cx="5510596" cy="3108919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ubstituent conținut 7" descr="DSC_08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458913" y="1754312"/>
            <a:ext cx="6302072" cy="3555447"/>
          </a:xfrm>
        </p:spPr>
      </p:pic>
      <p:pic>
        <p:nvPicPr>
          <p:cNvPr id="9" name="Substituent conținut 3" descr="DSC_08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66556" y="1900844"/>
            <a:ext cx="5925461" cy="3342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 descr="20181013_1205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304800"/>
            <a:ext cx="3810000" cy="2857500"/>
          </a:xfrm>
        </p:spPr>
      </p:pic>
      <p:pic>
        <p:nvPicPr>
          <p:cNvPr id="6" name="Substituent conținut 5" descr="20181013_1727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38200" y="3505200"/>
            <a:ext cx="4064000" cy="3048000"/>
          </a:xfrm>
        </p:spPr>
      </p:pic>
      <p:pic>
        <p:nvPicPr>
          <p:cNvPr id="9" name="Substituent conținut 4" descr="20181013_1711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071665" y="1862535"/>
            <a:ext cx="3927476" cy="294560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u">
  <a:themeElements>
    <a:clrScheme name="Metrou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u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u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83</TotalTime>
  <Words>45</Words>
  <Application>Microsoft Office PowerPoint</Application>
  <PresentationFormat>Pokaz na ekranie (4:3)</PresentationFormat>
  <Paragraphs>11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Metrou</vt:lpstr>
      <vt:lpstr>Our trip to incredible places in romania</vt:lpstr>
      <vt:lpstr>   We visited and enjoyed: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It was a great time with all people from Romania, Belgium and Latvia </vt:lpstr>
    </vt:vector>
  </TitlesOfParts>
  <Company>Unitate Scolara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trip to incredible places in romania</dc:title>
  <dc:creator>Laborator</dc:creator>
  <cp:lastModifiedBy>Asus</cp:lastModifiedBy>
  <cp:revision>10</cp:revision>
  <dcterms:created xsi:type="dcterms:W3CDTF">2018-10-15T06:19:31Z</dcterms:created>
  <dcterms:modified xsi:type="dcterms:W3CDTF">2019-06-16T15:53:14Z</dcterms:modified>
</cp:coreProperties>
</file>