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18F5-A3AB-4EE1-A4EC-0D592229D9DF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724E-612D-4001-AE7F-FA4DE4CFD8B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5724E-612D-4001-AE7F-FA4DE4CFD8BC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2B4A49-1E27-47EA-B816-72DEFFD011D0}" type="datetimeFigureOut">
              <a:rPr lang="pl-PL" smtClean="0"/>
              <a:pPr/>
              <a:t>2018-03-20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85F894-3592-42DB-8191-C524A53BB82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19672" y="980728"/>
            <a:ext cx="5976664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19672" y="170080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Liceum Ogólnokształcącym w Nisku</a:t>
            </a:r>
          </a:p>
        </p:txBody>
      </p:sp>
      <p:pic>
        <p:nvPicPr>
          <p:cNvPr id="7" name="Obraz 6" descr="bcc374c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3600400" cy="2333154"/>
          </a:xfrm>
          <a:prstGeom prst="rect">
            <a:avLst/>
          </a:prstGeom>
        </p:spPr>
      </p:pic>
      <p:pic>
        <p:nvPicPr>
          <p:cNvPr id="9" name="Obraz 8" descr="erasmus-plu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36912"/>
            <a:ext cx="4289082" cy="21832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Szkoła koordynująca projekt:</a:t>
            </a:r>
          </a:p>
        </p:txBody>
      </p:sp>
      <p:pic>
        <p:nvPicPr>
          <p:cNvPr id="4" name="Obraz 3" descr="2000px-Flag_of_Poland_(normative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1691680" cy="10573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95736" y="11967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Liceum Ogólnokształcące w Nisku- Polska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21328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Szkoły partnerskie:</a:t>
            </a:r>
          </a:p>
        </p:txBody>
      </p:sp>
      <p:pic>
        <p:nvPicPr>
          <p:cNvPr id="8" name="Obraz 7" descr="2000px-Flag_of_Belgium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852936"/>
            <a:ext cx="1728191" cy="100811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95736" y="31409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Collège Visitation La Berlière- Belgia</a:t>
            </a:r>
          </a:p>
        </p:txBody>
      </p:sp>
      <p:pic>
        <p:nvPicPr>
          <p:cNvPr id="10" name="Obraz 9" descr="l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1728192" cy="94907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123728" y="43651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Strenču novada vidusskola- Łotwa</a:t>
            </a:r>
          </a:p>
        </p:txBody>
      </p:sp>
      <p:pic>
        <p:nvPicPr>
          <p:cNvPr id="12" name="Obraz 11" descr="300px-Flag_of_Romania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229200"/>
            <a:ext cx="1728192" cy="100811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123728" y="55172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Colegiul Tehnic "Marcel Guguianu”- Rumunia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60648"/>
            <a:ext cx="85090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Europejski tydzień z czarnieckim- dzień pierwszy </a:t>
            </a:r>
          </a:p>
        </p:txBody>
      </p:sp>
      <p:pic>
        <p:nvPicPr>
          <p:cNvPr id="7" name="Obraz 6" descr="DSC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674" y="828808"/>
            <a:ext cx="2808311" cy="2008878"/>
          </a:xfrm>
          <a:prstGeom prst="rect">
            <a:avLst/>
          </a:prstGeom>
        </p:spPr>
      </p:pic>
      <p:pic>
        <p:nvPicPr>
          <p:cNvPr id="9" name="Obraz 8" descr="DSC_0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92" y="994683"/>
            <a:ext cx="3239646" cy="2181362"/>
          </a:xfrm>
          <a:prstGeom prst="rect">
            <a:avLst/>
          </a:prstGeom>
        </p:spPr>
      </p:pic>
      <p:pic>
        <p:nvPicPr>
          <p:cNvPr id="13" name="Obraz 12" descr="DSC_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1852" y="824248"/>
            <a:ext cx="2054874" cy="2828877"/>
          </a:xfrm>
          <a:prstGeom prst="rect">
            <a:avLst/>
          </a:prstGeom>
        </p:spPr>
      </p:pic>
      <p:pic>
        <p:nvPicPr>
          <p:cNvPr id="6" name="Obraz 5" descr="DSC_0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794" y="2901605"/>
            <a:ext cx="3121319" cy="2074637"/>
          </a:xfrm>
          <a:prstGeom prst="rect">
            <a:avLst/>
          </a:prstGeom>
        </p:spPr>
      </p:pic>
      <p:pic>
        <p:nvPicPr>
          <p:cNvPr id="11" name="Obraz 10" descr="DSC_06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5360" y="4509120"/>
            <a:ext cx="3218952" cy="2276872"/>
          </a:xfrm>
          <a:prstGeom prst="rect">
            <a:avLst/>
          </a:prstGeom>
        </p:spPr>
      </p:pic>
      <p:pic>
        <p:nvPicPr>
          <p:cNvPr id="10" name="Obraz 9" descr="DSC_07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3113" y="2766964"/>
            <a:ext cx="3119376" cy="2008878"/>
          </a:xfrm>
          <a:prstGeom prst="rect">
            <a:avLst/>
          </a:prstGeom>
        </p:spPr>
      </p:pic>
      <p:pic>
        <p:nvPicPr>
          <p:cNvPr id="8" name="Obraz 7" descr="DSC_06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6628" y="4334631"/>
            <a:ext cx="3044023" cy="2181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88640"/>
            <a:ext cx="7933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Europejski tydzień z czarnieckim- dzień drugi</a:t>
            </a:r>
          </a:p>
        </p:txBody>
      </p:sp>
      <p:pic>
        <p:nvPicPr>
          <p:cNvPr id="3" name="Obraz 2" descr="DSC_6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31" y="792728"/>
            <a:ext cx="3024336" cy="2024556"/>
          </a:xfrm>
          <a:prstGeom prst="rect">
            <a:avLst/>
          </a:prstGeom>
        </p:spPr>
      </p:pic>
      <p:pic>
        <p:nvPicPr>
          <p:cNvPr id="4" name="Obraz 3" descr="DSC_6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8" y="3971985"/>
            <a:ext cx="3516854" cy="2354258"/>
          </a:xfrm>
          <a:prstGeom prst="rect">
            <a:avLst/>
          </a:prstGeom>
        </p:spPr>
      </p:pic>
      <p:pic>
        <p:nvPicPr>
          <p:cNvPr id="6" name="Obraz 5" descr="DSC_6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7272" y="1101203"/>
            <a:ext cx="3281192" cy="2196500"/>
          </a:xfrm>
          <a:prstGeom prst="rect">
            <a:avLst/>
          </a:prstGeom>
        </p:spPr>
      </p:pic>
      <p:pic>
        <p:nvPicPr>
          <p:cNvPr id="10" name="Obraz 9" descr="DSC_6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0746" y="3474815"/>
            <a:ext cx="2942663" cy="1969882"/>
          </a:xfrm>
          <a:prstGeom prst="rect">
            <a:avLst/>
          </a:prstGeom>
        </p:spPr>
      </p:pic>
      <p:pic>
        <p:nvPicPr>
          <p:cNvPr id="8" name="Obraz 7" descr="DSC_63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5558" y="4749415"/>
            <a:ext cx="2942663" cy="1969882"/>
          </a:xfrm>
          <a:prstGeom prst="rect">
            <a:avLst/>
          </a:prstGeom>
        </p:spPr>
      </p:pic>
      <p:pic>
        <p:nvPicPr>
          <p:cNvPr id="9" name="Obraz 8" descr="DSC_63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3892" y="2120574"/>
            <a:ext cx="3516854" cy="2354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88640"/>
            <a:ext cx="80281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Europejski tydzień z czarnieckim- dzień trzeci</a:t>
            </a:r>
          </a:p>
        </p:txBody>
      </p:sp>
      <p:pic>
        <p:nvPicPr>
          <p:cNvPr id="4" name="Obraz 3" descr="DSC_0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00" y="2879582"/>
            <a:ext cx="2947718" cy="2018204"/>
          </a:xfrm>
          <a:prstGeom prst="rect">
            <a:avLst/>
          </a:prstGeom>
        </p:spPr>
      </p:pic>
      <p:pic>
        <p:nvPicPr>
          <p:cNvPr id="7" name="Obraz 6" descr="DSC_0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4887" y="4916758"/>
            <a:ext cx="2888750" cy="1941240"/>
          </a:xfrm>
          <a:prstGeom prst="rect">
            <a:avLst/>
          </a:prstGeom>
        </p:spPr>
      </p:pic>
      <p:pic>
        <p:nvPicPr>
          <p:cNvPr id="8" name="Obraz 7" descr="IMG_20180124_151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61377"/>
            <a:ext cx="3420827" cy="2018205"/>
          </a:xfrm>
          <a:prstGeom prst="rect">
            <a:avLst/>
          </a:prstGeom>
        </p:spPr>
      </p:pic>
      <p:pic>
        <p:nvPicPr>
          <p:cNvPr id="9" name="Obraz 8" descr="20180124_095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2559" y="4852147"/>
            <a:ext cx="3091421" cy="1898852"/>
          </a:xfrm>
          <a:prstGeom prst="rect">
            <a:avLst/>
          </a:prstGeom>
        </p:spPr>
      </p:pic>
      <p:pic>
        <p:nvPicPr>
          <p:cNvPr id="12" name="Obraz 11" descr="20180124_112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0745" y="3747383"/>
            <a:ext cx="3221391" cy="1812033"/>
          </a:xfrm>
          <a:prstGeom prst="rect">
            <a:avLst/>
          </a:prstGeom>
        </p:spPr>
      </p:pic>
      <p:pic>
        <p:nvPicPr>
          <p:cNvPr id="5" name="Obraz 4" descr="DSC_08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4842" y="808957"/>
            <a:ext cx="3367638" cy="2245092"/>
          </a:xfrm>
          <a:prstGeom prst="rect">
            <a:avLst/>
          </a:prstGeom>
        </p:spPr>
      </p:pic>
      <p:pic>
        <p:nvPicPr>
          <p:cNvPr id="11" name="Obraz 10" descr="20180124_1626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6413" y="2460728"/>
            <a:ext cx="4091174" cy="2301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Europejski tydzień z czarnieckim- dzień czwarty</a:t>
            </a:r>
          </a:p>
        </p:txBody>
      </p:sp>
      <p:pic>
        <p:nvPicPr>
          <p:cNvPr id="4" name="Obraz 3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48" y="987428"/>
            <a:ext cx="3165085" cy="2120607"/>
          </a:xfrm>
          <a:prstGeom prst="rect">
            <a:avLst/>
          </a:prstGeom>
        </p:spPr>
      </p:pic>
      <p:pic>
        <p:nvPicPr>
          <p:cNvPr id="5" name="Obraz 4" descr="DSC_1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8967" y="853370"/>
            <a:ext cx="3165086" cy="2110057"/>
          </a:xfrm>
          <a:prstGeom prst="rect">
            <a:avLst/>
          </a:prstGeom>
        </p:spPr>
      </p:pic>
      <p:pic>
        <p:nvPicPr>
          <p:cNvPr id="6" name="Obraz 5" descr="DSC_0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708" y="4834622"/>
            <a:ext cx="2952328" cy="1968219"/>
          </a:xfrm>
          <a:prstGeom prst="rect">
            <a:avLst/>
          </a:prstGeom>
        </p:spPr>
      </p:pic>
      <p:pic>
        <p:nvPicPr>
          <p:cNvPr id="7" name="Obraz 6" descr="DSC_1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927363"/>
            <a:ext cx="3024336" cy="2185587"/>
          </a:xfrm>
          <a:prstGeom prst="rect">
            <a:avLst/>
          </a:prstGeom>
        </p:spPr>
      </p:pic>
      <p:pic>
        <p:nvPicPr>
          <p:cNvPr id="10" name="Obraz 9" descr="DSC_1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5041754"/>
            <a:ext cx="2736304" cy="1862511"/>
          </a:xfrm>
          <a:prstGeom prst="rect">
            <a:avLst/>
          </a:prstGeom>
        </p:spPr>
      </p:pic>
      <p:pic>
        <p:nvPicPr>
          <p:cNvPr id="9" name="Obraz 8" descr="DSC_1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6721" y="2749479"/>
            <a:ext cx="3594172" cy="22216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_1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12709"/>
            <a:ext cx="3384376" cy="225625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9512" y="188640"/>
            <a:ext cx="86837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Europejski dzień z czarnieckim- dzień piąty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Obraz 6" descr="DSC_1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54" y="3518844"/>
            <a:ext cx="3163370" cy="2108914"/>
          </a:xfrm>
          <a:prstGeom prst="rect">
            <a:avLst/>
          </a:prstGeom>
        </p:spPr>
      </p:pic>
      <p:pic>
        <p:nvPicPr>
          <p:cNvPr id="4" name="Obraz 3" descr="DSC_1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0931" y="708162"/>
            <a:ext cx="3312368" cy="2208245"/>
          </a:xfrm>
          <a:prstGeom prst="rect">
            <a:avLst/>
          </a:prstGeom>
        </p:spPr>
      </p:pic>
      <p:pic>
        <p:nvPicPr>
          <p:cNvPr id="11" name="Obraz 10" descr="DSC_1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089689"/>
            <a:ext cx="3240359" cy="2160240"/>
          </a:xfrm>
          <a:prstGeom prst="rect">
            <a:avLst/>
          </a:prstGeom>
        </p:spPr>
      </p:pic>
      <p:pic>
        <p:nvPicPr>
          <p:cNvPr id="12" name="Obraz 11" descr="DSC_1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2416" y="4446789"/>
            <a:ext cx="3240361" cy="2160241"/>
          </a:xfrm>
          <a:prstGeom prst="rect">
            <a:avLst/>
          </a:prstGeom>
        </p:spPr>
      </p:pic>
      <p:pic>
        <p:nvPicPr>
          <p:cNvPr id="13" name="Obraz 12" descr="DSC_11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9587" y="3543956"/>
            <a:ext cx="2916324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99792" y="404664"/>
            <a:ext cx="36724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800" dirty="0"/>
              <a:t>Zalety dla uczniów </a:t>
            </a:r>
            <a:r>
              <a:rPr lang="pl-PL" dirty="0"/>
              <a:t>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484784"/>
            <a:ext cx="82809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sz="1900" dirty="0"/>
              <a:t>przede wszystkim rozwijamy wiedzę na temat różnic kulturowych</a:t>
            </a:r>
          </a:p>
          <a:p>
            <a:pPr>
              <a:buFont typeface="Arial" pitchFamily="34" charset="0"/>
              <a:buChar char="•"/>
            </a:pPr>
            <a:endParaRPr lang="pl-PL" sz="1900" dirty="0"/>
          </a:p>
          <a:p>
            <a:pPr>
              <a:buFont typeface="Arial" pitchFamily="34" charset="0"/>
              <a:buChar char="•"/>
            </a:pPr>
            <a:r>
              <a:rPr lang="pl-PL" sz="1900" dirty="0"/>
              <a:t> rozwijamy umiejętność posługiwania się językiem angielskim </a:t>
            </a:r>
          </a:p>
          <a:p>
            <a:pPr>
              <a:buFont typeface="Arial" pitchFamily="34" charset="0"/>
              <a:buChar char="•"/>
            </a:pPr>
            <a:endParaRPr lang="pl-PL" sz="1900" dirty="0"/>
          </a:p>
          <a:p>
            <a:pPr>
              <a:buFont typeface="Arial" pitchFamily="34" charset="0"/>
              <a:buChar char="•"/>
            </a:pPr>
            <a:r>
              <a:rPr lang="pl-PL" sz="1900" dirty="0"/>
              <a:t> pozbywamy się stereotypów odnośnie innych narodów</a:t>
            </a:r>
          </a:p>
          <a:p>
            <a:pPr>
              <a:buFont typeface="Arial" pitchFamily="34" charset="0"/>
              <a:buChar char="•"/>
            </a:pPr>
            <a:endParaRPr lang="pl-PL" sz="1900" dirty="0"/>
          </a:p>
          <a:p>
            <a:pPr>
              <a:buFont typeface="Arial" pitchFamily="34" charset="0"/>
              <a:buChar char="•"/>
            </a:pPr>
            <a:r>
              <a:rPr lang="pl-PL" sz="1900" dirty="0"/>
              <a:t> stajemy się bardziej tolerancyjni i otwarci na różne kultury</a:t>
            </a:r>
          </a:p>
          <a:p>
            <a:pPr>
              <a:buFont typeface="Arial" pitchFamily="34" charset="0"/>
              <a:buChar char="•"/>
            </a:pPr>
            <a:endParaRPr lang="pl-PL" sz="1900" dirty="0"/>
          </a:p>
          <a:p>
            <a:pPr>
              <a:buFont typeface="Arial" pitchFamily="34" charset="0"/>
              <a:buChar char="•"/>
            </a:pPr>
            <a:r>
              <a:rPr lang="pl-PL" sz="1900" dirty="0"/>
              <a:t> doskonalimy umiejętność posługiwania się nowoczesnymi technologiami </a:t>
            </a:r>
          </a:p>
          <a:p>
            <a:pPr>
              <a:buFont typeface="Arial" pitchFamily="34" charset="0"/>
              <a:buChar char="•"/>
            </a:pPr>
            <a:endParaRPr lang="pl-PL" sz="1900" dirty="0"/>
          </a:p>
          <a:p>
            <a:pPr>
              <a:buFont typeface="Arial" pitchFamily="34" charset="0"/>
              <a:buChar char="•"/>
            </a:pPr>
            <a:r>
              <a:rPr lang="pl-PL" sz="1900" dirty="0"/>
              <a:t> doskonalimy umiejętności społeczne takie jak współpraca w grupie, wymiana poglądów, wyrażanie własnego zdania</a:t>
            </a:r>
          </a:p>
          <a:p>
            <a:pPr>
              <a:buFont typeface="Arial" pitchFamily="34" charset="0"/>
              <a:buChar char="•"/>
            </a:pPr>
            <a:endParaRPr lang="pl-PL" sz="1900" dirty="0"/>
          </a:p>
          <a:p>
            <a:pPr>
              <a:buFont typeface="Arial" pitchFamily="34" charset="0"/>
              <a:buChar char="•"/>
            </a:pPr>
            <a:r>
              <a:rPr lang="pl-PL" sz="1900" dirty="0"/>
              <a:t> nawiązujemy znajomości i przyjaźnie z uczniami z innych krajów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136</Words>
  <Application>Microsoft Office PowerPoint</Application>
  <PresentationFormat>Pokaz na ekranie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Sans Unicode</vt:lpstr>
      <vt:lpstr>Verdana</vt:lpstr>
      <vt:lpstr>Wingdings 2</vt:lpstr>
      <vt:lpstr>Wingdings 3</vt:lpstr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Artur</dc:creator>
  <cp:lastModifiedBy>Lenovo</cp:lastModifiedBy>
  <cp:revision>34</cp:revision>
  <dcterms:created xsi:type="dcterms:W3CDTF">2018-03-10T06:21:11Z</dcterms:created>
  <dcterms:modified xsi:type="dcterms:W3CDTF">2018-03-20T11:45:38Z</dcterms:modified>
</cp:coreProperties>
</file>