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258" r:id="rId3"/>
    <p:sldId id="259" r:id="rId4"/>
    <p:sldId id="264" r:id="rId5"/>
    <p:sldId id="267" r:id="rId6"/>
    <p:sldId id="260" r:id="rId7"/>
    <p:sldId id="261" r:id="rId8"/>
    <p:sldId id="265" r:id="rId9"/>
    <p:sldId id="262" r:id="rId10"/>
    <p:sldId id="266" r:id="rId11"/>
    <p:sldId id="263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818F5-A3AB-4EE1-A4EC-0D592229D9DF}" type="datetimeFigureOut">
              <a:rPr lang="pl-PL" smtClean="0"/>
              <a:pPr/>
              <a:t>2018-04-16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5724E-612D-4001-AE7F-FA4DE4CFD8B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5724E-612D-4001-AE7F-FA4DE4CFD8BC}" type="slidenum">
              <a:rPr lang="pl-PL" smtClean="0"/>
              <a:pPr/>
              <a:t>2</a:t>
            </a:fld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2B4A49-1E27-47EA-B816-72DEFFD011D0}" type="datetimeFigureOut">
              <a:rPr lang="pl-PL" smtClean="0"/>
              <a:pPr/>
              <a:t>2018-04-16</a:t>
            </a:fld>
            <a:endParaRPr lang="pl-PL" dirty="0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 dirty="0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385F894-3592-42DB-8191-C524A53BB82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2B4A49-1E27-47EA-B816-72DEFFD011D0}" type="datetimeFigureOut">
              <a:rPr lang="pl-PL" smtClean="0"/>
              <a:pPr/>
              <a:t>2018-04-16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85F894-3592-42DB-8191-C524A53BB82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2B4A49-1E27-47EA-B816-72DEFFD011D0}" type="datetimeFigureOut">
              <a:rPr lang="pl-PL" smtClean="0"/>
              <a:pPr/>
              <a:t>2018-04-16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85F894-3592-42DB-8191-C524A53BB82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2B4A49-1E27-47EA-B816-72DEFFD011D0}" type="datetimeFigureOut">
              <a:rPr lang="pl-PL" smtClean="0"/>
              <a:pPr/>
              <a:t>2018-04-16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85F894-3592-42DB-8191-C524A53BB82C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2B4A49-1E27-47EA-B816-72DEFFD011D0}" type="datetimeFigureOut">
              <a:rPr lang="pl-PL" smtClean="0"/>
              <a:pPr/>
              <a:t>2018-04-16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85F894-3592-42DB-8191-C524A53BB82C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2B4A49-1E27-47EA-B816-72DEFFD011D0}" type="datetimeFigureOut">
              <a:rPr lang="pl-PL" smtClean="0"/>
              <a:pPr/>
              <a:t>2018-04-16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85F894-3592-42DB-8191-C524A53BB82C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2B4A49-1E27-47EA-B816-72DEFFD011D0}" type="datetimeFigureOut">
              <a:rPr lang="pl-PL" smtClean="0"/>
              <a:pPr/>
              <a:t>2018-04-16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85F894-3592-42DB-8191-C524A53BB82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2B4A49-1E27-47EA-B816-72DEFFD011D0}" type="datetimeFigureOut">
              <a:rPr lang="pl-PL" smtClean="0"/>
              <a:pPr/>
              <a:t>2018-04-16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85F894-3592-42DB-8191-C524A53BB82C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2B4A49-1E27-47EA-B816-72DEFFD011D0}" type="datetimeFigureOut">
              <a:rPr lang="pl-PL" smtClean="0"/>
              <a:pPr/>
              <a:t>2018-04-16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85F894-3592-42DB-8191-C524A53BB82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32B4A49-1E27-47EA-B816-72DEFFD011D0}" type="datetimeFigureOut">
              <a:rPr lang="pl-PL" smtClean="0"/>
              <a:pPr/>
              <a:t>2018-04-16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85F894-3592-42DB-8191-C524A53BB82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2B4A49-1E27-47EA-B816-72DEFFD011D0}" type="datetimeFigureOut">
              <a:rPr lang="pl-PL" smtClean="0"/>
              <a:pPr/>
              <a:t>2018-04-16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385F894-3592-42DB-8191-C524A53BB82C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32B4A49-1E27-47EA-B816-72DEFFD011D0}" type="datetimeFigureOut">
              <a:rPr lang="pl-PL" smtClean="0"/>
              <a:pPr/>
              <a:t>2018-04-16</a:t>
            </a:fld>
            <a:endParaRPr lang="pl-PL" dirty="0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 dirty="0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385F894-3592-42DB-8191-C524A53BB82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619672" y="980728"/>
            <a:ext cx="5976664" cy="14401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pl-PL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Erasmus+</a:t>
            </a:r>
            <a:endParaRPr lang="pl-PL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619672" y="1700808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 smtClean="0"/>
              <a:t>in</a:t>
            </a:r>
            <a:r>
              <a:rPr lang="pl-PL" sz="2400" dirty="0" smtClean="0"/>
              <a:t> Liceum Ogólnokształcące </a:t>
            </a:r>
            <a:r>
              <a:rPr lang="pl-PL" sz="2400" dirty="0" err="1" smtClean="0"/>
              <a:t>in</a:t>
            </a:r>
            <a:r>
              <a:rPr lang="pl-PL" sz="2400" dirty="0" smtClean="0"/>
              <a:t> Nisko</a:t>
            </a:r>
          </a:p>
          <a:p>
            <a:pPr algn="ctr"/>
            <a:r>
              <a:rPr lang="pl-PL" sz="2400" dirty="0" smtClean="0"/>
              <a:t>22.01 – 26.01.2018</a:t>
            </a:r>
            <a:endParaRPr lang="pl-PL" sz="2400" dirty="0"/>
          </a:p>
        </p:txBody>
      </p:sp>
      <p:pic>
        <p:nvPicPr>
          <p:cNvPr id="7" name="Obraz 6" descr="bcc374c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636912"/>
            <a:ext cx="3600400" cy="2333154"/>
          </a:xfrm>
          <a:prstGeom prst="rect">
            <a:avLst/>
          </a:prstGeom>
        </p:spPr>
      </p:pic>
      <p:pic>
        <p:nvPicPr>
          <p:cNvPr id="9" name="Obraz 8" descr="erasmus-plus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924944"/>
            <a:ext cx="4289082" cy="218329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419872" y="188640"/>
            <a:ext cx="20162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Day 4</a:t>
            </a:r>
            <a:endParaRPr lang="pl-PL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Obraz 2" descr="DSC_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836711"/>
            <a:ext cx="3869089" cy="2592289"/>
          </a:xfrm>
          <a:prstGeom prst="rect">
            <a:avLst/>
          </a:prstGeom>
        </p:spPr>
      </p:pic>
      <p:pic>
        <p:nvPicPr>
          <p:cNvPr id="4" name="Obraz 3" descr="erasmus+_czwartek_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8533" y="692696"/>
            <a:ext cx="4385687" cy="2736304"/>
          </a:xfrm>
          <a:prstGeom prst="rect">
            <a:avLst/>
          </a:prstGeom>
        </p:spPr>
      </p:pic>
      <p:pic>
        <p:nvPicPr>
          <p:cNvPr id="5" name="Obraz 4" descr="erasmus+_czwartek_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3566160"/>
            <a:ext cx="5324856" cy="32918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DSC_11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4644516" cy="3096344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3887258" y="188640"/>
            <a:ext cx="12682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Day 5</a:t>
            </a:r>
            <a:endParaRPr lang="pl-PL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Obraz 5" descr="DSC_11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692696"/>
            <a:ext cx="3456384" cy="2304256"/>
          </a:xfrm>
          <a:prstGeom prst="rect">
            <a:avLst/>
          </a:prstGeom>
        </p:spPr>
      </p:pic>
      <p:pic>
        <p:nvPicPr>
          <p:cNvPr id="12" name="Obraz 11" descr="DSC_11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341102"/>
            <a:ext cx="3528392" cy="2352262"/>
          </a:xfrm>
          <a:prstGeom prst="rect">
            <a:avLst/>
          </a:prstGeom>
        </p:spPr>
      </p:pic>
      <p:pic>
        <p:nvPicPr>
          <p:cNvPr id="13" name="Obraz 12" descr="DSC_11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3861048"/>
            <a:ext cx="3815916" cy="2543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23528" y="188640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 smtClean="0"/>
              <a:t>Coordinator</a:t>
            </a:r>
            <a:r>
              <a:rPr lang="pl-PL" sz="2800" dirty="0" smtClean="0"/>
              <a:t>:</a:t>
            </a:r>
            <a:endParaRPr lang="pl-PL" sz="2800" dirty="0"/>
          </a:p>
        </p:txBody>
      </p:sp>
      <p:pic>
        <p:nvPicPr>
          <p:cNvPr id="4" name="Obraz 3" descr="2000px-Flag_of_Poland_(normative)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836712"/>
            <a:ext cx="1691680" cy="10573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195736" y="119675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Liceum Ogólnokształcące </a:t>
            </a:r>
            <a:r>
              <a:rPr lang="pl-PL" dirty="0" err="1" smtClean="0"/>
              <a:t>in</a:t>
            </a:r>
            <a:r>
              <a:rPr lang="pl-PL" dirty="0" smtClean="0"/>
              <a:t> Nisko (Poland)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79512" y="2348880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Partner </a:t>
            </a:r>
            <a:r>
              <a:rPr lang="pl-PL" sz="2800" dirty="0" err="1" smtClean="0"/>
              <a:t>schools</a:t>
            </a:r>
            <a:r>
              <a:rPr lang="pl-PL" sz="2800" dirty="0" smtClean="0"/>
              <a:t>:</a:t>
            </a:r>
            <a:endParaRPr lang="pl-PL" sz="2800" dirty="0"/>
          </a:p>
        </p:txBody>
      </p:sp>
      <p:pic>
        <p:nvPicPr>
          <p:cNvPr id="8" name="Obraz 7" descr="2000px-Flag_of_Belgium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852936"/>
            <a:ext cx="1728191" cy="1008112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2195736" y="3140968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Collège Visitation La </a:t>
            </a:r>
            <a:r>
              <a:rPr lang="pl-PL" dirty="0" err="1" smtClean="0"/>
              <a:t>Berlière</a:t>
            </a:r>
            <a:r>
              <a:rPr lang="pl-PL" dirty="0" smtClean="0"/>
              <a:t> (</a:t>
            </a:r>
            <a:r>
              <a:rPr lang="pl-PL" dirty="0" err="1" smtClean="0"/>
              <a:t>Belgium</a:t>
            </a:r>
            <a:r>
              <a:rPr lang="pl-PL" dirty="0" smtClean="0"/>
              <a:t>)</a:t>
            </a:r>
            <a:endParaRPr lang="pl-PL" dirty="0"/>
          </a:p>
        </p:txBody>
      </p:sp>
      <p:pic>
        <p:nvPicPr>
          <p:cNvPr id="10" name="Obraz 9" descr="lv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077072"/>
            <a:ext cx="1728192" cy="949077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2123728" y="4365104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Strenču </a:t>
            </a:r>
            <a:r>
              <a:rPr lang="pl-PL" dirty="0" err="1"/>
              <a:t>novada</a:t>
            </a:r>
            <a:r>
              <a:rPr lang="pl-PL" dirty="0"/>
              <a:t> </a:t>
            </a:r>
            <a:r>
              <a:rPr lang="pl-PL" dirty="0" err="1" smtClean="0"/>
              <a:t>vidusskola</a:t>
            </a:r>
            <a:r>
              <a:rPr lang="pl-PL" dirty="0" smtClean="0"/>
              <a:t> (</a:t>
            </a:r>
            <a:r>
              <a:rPr lang="pl-PL" dirty="0" err="1" smtClean="0"/>
              <a:t>Latvia</a:t>
            </a:r>
            <a:r>
              <a:rPr lang="pl-PL" dirty="0" smtClean="0"/>
              <a:t>)</a:t>
            </a:r>
            <a:endParaRPr lang="pl-PL" dirty="0"/>
          </a:p>
        </p:txBody>
      </p:sp>
      <p:pic>
        <p:nvPicPr>
          <p:cNvPr id="12" name="Obraz 11" descr="300px-Flag_of_Romania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5229200"/>
            <a:ext cx="1728192" cy="1008112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2123728" y="5517232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Colegiul </a:t>
            </a:r>
            <a:r>
              <a:rPr lang="pl-PL" dirty="0" err="1"/>
              <a:t>Tehnic</a:t>
            </a:r>
            <a:r>
              <a:rPr lang="pl-PL" dirty="0"/>
              <a:t> </a:t>
            </a:r>
            <a:r>
              <a:rPr lang="pl-PL" dirty="0" smtClean="0"/>
              <a:t>„Marcel </a:t>
            </a:r>
            <a:r>
              <a:rPr lang="pl-PL" dirty="0" err="1" smtClean="0"/>
              <a:t>Guguianu</a:t>
            </a:r>
            <a:r>
              <a:rPr lang="pl-PL" dirty="0" smtClean="0"/>
              <a:t>” (Romania)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871904" y="260648"/>
            <a:ext cx="12682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Day 1</a:t>
            </a:r>
            <a:endParaRPr lang="pl-PL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Obraz 6" descr="DSC_0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052736"/>
            <a:ext cx="3623888" cy="2592288"/>
          </a:xfrm>
          <a:prstGeom prst="rect">
            <a:avLst/>
          </a:prstGeom>
        </p:spPr>
      </p:pic>
      <p:pic>
        <p:nvPicPr>
          <p:cNvPr id="8" name="Obraz 7" descr="DSC_06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548680"/>
            <a:ext cx="3582144" cy="2567204"/>
          </a:xfrm>
          <a:prstGeom prst="rect">
            <a:avLst/>
          </a:prstGeom>
        </p:spPr>
      </p:pic>
      <p:pic>
        <p:nvPicPr>
          <p:cNvPr id="9" name="Obraz 8" descr="DSC_06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948876"/>
            <a:ext cx="4320480" cy="2909124"/>
          </a:xfrm>
          <a:prstGeom prst="rect">
            <a:avLst/>
          </a:prstGeom>
        </p:spPr>
      </p:pic>
      <p:pic>
        <p:nvPicPr>
          <p:cNvPr id="13" name="Obraz 12" descr="DSC_06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3356992"/>
            <a:ext cx="2386187" cy="3284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_07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88640"/>
            <a:ext cx="4536951" cy="2921797"/>
          </a:xfrm>
          <a:prstGeom prst="rect">
            <a:avLst/>
          </a:prstGeom>
        </p:spPr>
      </p:pic>
      <p:pic>
        <p:nvPicPr>
          <p:cNvPr id="5" name="Obraz 4" descr="erasmus+_1_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356992"/>
            <a:ext cx="4937760" cy="3291840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683568" y="3356992"/>
            <a:ext cx="12682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Day 1</a:t>
            </a:r>
            <a:endParaRPr lang="pl-PL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Take o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0"/>
            <a:ext cx="2743200" cy="6858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539552" y="836712"/>
            <a:ext cx="3672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ell MT" pitchFamily="18" charset="0"/>
              </a:rPr>
              <a:t>The project participants and teachers came up with rules for group work and cooperation</a:t>
            </a:r>
            <a:r>
              <a:rPr lang="pl-PL" sz="2400" b="1" dirty="0" smtClean="0">
                <a:latin typeface="Bell MT" pitchFamily="18" charset="0"/>
              </a:rPr>
              <a:t> </a:t>
            </a:r>
            <a:r>
              <a:rPr lang="en-US" sz="2400" b="1" dirty="0" smtClean="0">
                <a:latin typeface="Bell MT" pitchFamily="18" charset="0"/>
              </a:rPr>
              <a:t>that will be used in the project.</a:t>
            </a:r>
            <a:endParaRPr lang="en-US" sz="2400" b="1" dirty="0">
              <a:latin typeface="Bell MT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547664" y="908720"/>
            <a:ext cx="111440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Day 2</a:t>
            </a:r>
            <a:endParaRPr lang="pl-PL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Obraz 5" descr="DSC_64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3358" y="3861048"/>
            <a:ext cx="4099122" cy="2744040"/>
          </a:xfrm>
          <a:prstGeom prst="rect">
            <a:avLst/>
          </a:prstGeom>
        </p:spPr>
      </p:pic>
      <p:pic>
        <p:nvPicPr>
          <p:cNvPr id="7" name="Obraz 6" descr="DSC_64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717032"/>
            <a:ext cx="4176464" cy="2795815"/>
          </a:xfrm>
          <a:prstGeom prst="rect">
            <a:avLst/>
          </a:prstGeom>
        </p:spPr>
      </p:pic>
      <p:pic>
        <p:nvPicPr>
          <p:cNvPr id="10" name="Obraz 9" descr="DSC_64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548680"/>
            <a:ext cx="3979998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236296" y="908720"/>
            <a:ext cx="111440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Day 3</a:t>
            </a:r>
            <a:endParaRPr lang="pl-PL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Obraz 2" descr="DSC_08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88640"/>
            <a:ext cx="4049083" cy="2664296"/>
          </a:xfrm>
          <a:prstGeom prst="rect">
            <a:avLst/>
          </a:prstGeom>
        </p:spPr>
      </p:pic>
      <p:pic>
        <p:nvPicPr>
          <p:cNvPr id="7" name="Obraz 6" descr="DSC_09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140968"/>
            <a:ext cx="3384376" cy="2274300"/>
          </a:xfrm>
          <a:prstGeom prst="rect">
            <a:avLst/>
          </a:prstGeom>
        </p:spPr>
      </p:pic>
      <p:pic>
        <p:nvPicPr>
          <p:cNvPr id="13" name="Obraz 12" descr="erasmus+_rekodzielo_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3356992"/>
            <a:ext cx="4959096" cy="3291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20180124_1513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209367"/>
            <a:ext cx="5498478" cy="3243969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6948264" y="836712"/>
            <a:ext cx="111440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Day 3</a:t>
            </a:r>
            <a:endParaRPr lang="pl-PL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Obraz 3" descr="20180124_1626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19" y="332656"/>
            <a:ext cx="4480499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635896" y="188640"/>
            <a:ext cx="20162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Day 4</a:t>
            </a:r>
            <a:endParaRPr lang="pl-PL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Obraz 4" descr="DSC_1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908720"/>
            <a:ext cx="3672408" cy="2448272"/>
          </a:xfrm>
          <a:prstGeom prst="rect">
            <a:avLst/>
          </a:prstGeom>
        </p:spPr>
      </p:pic>
      <p:pic>
        <p:nvPicPr>
          <p:cNvPr id="6" name="Obraz 5" descr="DSC_09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5" y="764704"/>
            <a:ext cx="4212467" cy="2808312"/>
          </a:xfrm>
          <a:prstGeom prst="rect">
            <a:avLst/>
          </a:prstGeom>
        </p:spPr>
      </p:pic>
      <p:pic>
        <p:nvPicPr>
          <p:cNvPr id="7" name="Obraz 6" descr="DSC_10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839809"/>
            <a:ext cx="4176464" cy="3018191"/>
          </a:xfrm>
          <a:prstGeom prst="rect">
            <a:avLst/>
          </a:prstGeom>
        </p:spPr>
      </p:pic>
      <p:pic>
        <p:nvPicPr>
          <p:cNvPr id="8" name="Obraz 7" descr="DSC_09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933056"/>
            <a:ext cx="3880671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318</TotalTime>
  <Words>83</Words>
  <Application>Microsoft Office PowerPoint</Application>
  <PresentationFormat>Pokaz na ekranie (4:3)</PresentationFormat>
  <Paragraphs>19</Paragraphs>
  <Slides>11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Hol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Artur</dc:creator>
  <cp:lastModifiedBy>Asus</cp:lastModifiedBy>
  <cp:revision>33</cp:revision>
  <dcterms:created xsi:type="dcterms:W3CDTF">2018-03-10T06:21:11Z</dcterms:created>
  <dcterms:modified xsi:type="dcterms:W3CDTF">2018-04-16T16:35:15Z</dcterms:modified>
</cp:coreProperties>
</file>