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jn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eltekst"/>
          <p:cNvSpPr txBox="1"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4" name="Hoofdtekst - niveau één…"/>
          <p:cNvSpPr txBox="1"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984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&quot;Typ hier een citaat.&quot;"/>
          <p:cNvSpPr txBox="1"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"Typ hier een citaat."</a:t>
            </a:r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fbeeldin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jn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Afbeelding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iteltekst"/>
          <p:cNvSpPr txBox="1"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Titeltekst</a:t>
            </a:r>
          </a:p>
        </p:txBody>
      </p:sp>
      <p:sp>
        <p:nvSpPr>
          <p:cNvPr id="25" name="Hoofdtekst - niveau één…"/>
          <p:cNvSpPr txBox="1"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kst"/>
          <p:cNvSpPr txBox="1"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Titeltekst</a:t>
            </a:r>
          </a:p>
        </p:txBody>
      </p:sp>
      <p:sp>
        <p:nvSpPr>
          <p:cNvPr id="3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jn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Afbeelding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iteltekst"/>
          <p:cNvSpPr txBox="1"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4" name="Hoofdtekst - niveau één…"/>
          <p:cNvSpPr txBox="1"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1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jn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Afbeelding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iteltekst"/>
          <p:cNvSpPr txBox="1"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72" name="Hoofdtekst - niveau één…"/>
          <p:cNvSpPr txBox="1"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3" name="Dianummer"/>
          <p:cNvSpPr txBox="1"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oofdtekst - niveau één…"/>
          <p:cNvSpPr txBox="1"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jn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Lijn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Afbeelding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Afbeelding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Afbeelding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Hoofdtekst - niveau één…"/>
          <p:cNvSpPr txBox="1"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jn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eltekst"/>
          <p:cNvSpPr txBox="1"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4" name="Hoofdtekst - niveau één…"/>
          <p:cNvSpPr txBox="1"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/>
          <p:cNvSpPr txBox="1"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444DB2AF-E201-4D4B-AA55-840A3B5826F7-L0-001.jpeg" descr="444DB2AF-E201-4D4B-AA55-840A3B5826F7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4312" r="0" b="0"/>
          <a:stretch>
            <a:fillRect/>
          </a:stretch>
        </p:blipFill>
        <p:spPr>
          <a:xfrm>
            <a:off x="-1" y="-13248"/>
            <a:ext cx="13004801" cy="7382258"/>
          </a:xfrm>
          <a:prstGeom prst="rect">
            <a:avLst/>
          </a:prstGeom>
        </p:spPr>
      </p:pic>
      <p:pic>
        <p:nvPicPr>
          <p:cNvPr id="128" name="70A20ECD-B5E9-4CE6-858D-A97C8A02E656-L0-001.jpeg" descr="70A20ECD-B5E9-4CE6-858D-A97C8A02E656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56281" y="7572354"/>
            <a:ext cx="1838130" cy="2021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a Berlière"/>
          <p:cNvSpPr txBox="1"/>
          <p:nvPr>
            <p:ph type="title" idx="4294967295"/>
          </p:nvPr>
        </p:nvSpPr>
        <p:spPr>
          <a:xfrm>
            <a:off x="3168054" y="7699028"/>
            <a:ext cx="11861801" cy="1397001"/>
          </a:xfrm>
          <a:prstGeom prst="rect">
            <a:avLst/>
          </a:prstGeom>
        </p:spPr>
        <p:txBody>
          <a:bodyPr/>
          <a:lstStyle>
            <a:lvl1pPr>
              <a:defRPr b="1" sz="4600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La Berlière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ttle history of the scho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Little history of the school</a:t>
            </a:r>
          </a:p>
        </p:txBody>
      </p:sp>
      <p:sp>
        <p:nvSpPr>
          <p:cNvPr id="132" name="The school founded at the end of WW II (1964) by Josephine Fath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school founded at the end of WW II (1964) by Josephine Fathers</a:t>
            </a:r>
          </a:p>
          <a:p>
            <a:pPr/>
            <a:r>
              <a:t>In the bezinning there where only interns</a:t>
            </a:r>
          </a:p>
          <a:p>
            <a:pPr/>
            <a:r>
              <a:t>Starting from 1996 the school associated with l’institut de la Visitation </a:t>
            </a:r>
          </a:p>
          <a:p>
            <a:pPr/>
            <a:r>
              <a:t>This january became mixed</a:t>
            </a:r>
          </a:p>
        </p:txBody>
      </p:sp>
      <p:pic>
        <p:nvPicPr>
          <p:cNvPr id="133" name="33E34DD5-EC45-4FE4-9BC1-CB7B45BFCABF-L0-001.png" descr="33E34DD5-EC45-4FE4-9BC1-CB7B45BFCABF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5413" y="5620220"/>
            <a:ext cx="3896642" cy="439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arding scho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Boarding school</a:t>
            </a:r>
          </a:p>
        </p:txBody>
      </p:sp>
      <p:sp>
        <p:nvSpPr>
          <p:cNvPr id="136" name="Hoofdtek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B928AF0D-7665-45C0-9AB9-5196BA0388C2-L0-001.jpeg" descr="B928AF0D-7665-45C0-9AB9-5196BA0388C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09" y="-16720"/>
            <a:ext cx="13032418" cy="9787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 boarding scho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boarding school</a:t>
            </a:r>
          </a:p>
        </p:txBody>
      </p:sp>
      <p:sp>
        <p:nvSpPr>
          <p:cNvPr id="140" name="Activities: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Activities:</a:t>
            </a:r>
          </a:p>
        </p:txBody>
      </p:sp>
      <p:pic>
        <p:nvPicPr>
          <p:cNvPr id="141" name="869D91D2-C26E-44B2-AA17-763DE352AE41-L0-001.jpeg" descr="869D91D2-C26E-44B2-AA17-763DE352AE4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117850"/>
            <a:ext cx="101600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54574199-5B92-4332-BF96-F151D49DF4D5-L0-001.jpeg" descr="54574199-5B92-4332-BF96-F151D49DF4D5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2166"/>
          <a:stretch>
            <a:fillRect/>
          </a:stretch>
        </p:blipFill>
        <p:spPr>
          <a:xfrm>
            <a:off x="1422400" y="6601677"/>
            <a:ext cx="10160001" cy="3163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09F8C713-2689-4932-9388-85304B652F57-L0-001.jpeg" descr="09F8C713-2689-4932-9388-85304B652F5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45676"/>
            <a:ext cx="10160001" cy="40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DB4E88E7-0EC8-45D6-80F1-2D423C41201F-L0-001.jpeg" descr="DB4E88E7-0EC8-45D6-80F1-2D423C4120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4682845"/>
            <a:ext cx="10160001" cy="452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4EE7958-8810-414A-9C06-B1557719A605-L0-001.jpeg" descr="B4EE7958-8810-414A-9C06-B1557719A60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99" y="810999"/>
            <a:ext cx="10160001" cy="405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FAC1EF79-7D20-4459-A269-981D77A066BF-L0-001.jpeg" descr="FAC1EF79-7D20-4459-A269-981D77A066B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399" y="4778968"/>
            <a:ext cx="10160001" cy="40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9D667B24-AC1E-47EB-88E2-424A28716E8A-L0-001.jpeg" descr="9D667B24-AC1E-47EB-88E2-424A28716E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99" y="778154"/>
            <a:ext cx="10160001" cy="40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enviro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environment </a:t>
            </a:r>
          </a:p>
        </p:txBody>
      </p:sp>
      <p:pic>
        <p:nvPicPr>
          <p:cNvPr id="153" name="971C0427-7B54-4898-8918-BBAF545B9105-L0-001.png" descr="971C0427-7B54-4898-8918-BBAF545B9105-L0-001.png"/>
          <p:cNvPicPr>
            <a:picLocks noChangeAspect="1"/>
          </p:cNvPicPr>
          <p:nvPr/>
        </p:nvPicPr>
        <p:blipFill>
          <a:blip r:embed="rId2">
            <a:extLst/>
          </a:blip>
          <a:srcRect l="0" t="35178" r="0" b="7741"/>
          <a:stretch>
            <a:fillRect/>
          </a:stretch>
        </p:blipFill>
        <p:spPr>
          <a:xfrm>
            <a:off x="1803796" y="2209928"/>
            <a:ext cx="9397036" cy="7151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